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5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theme/theme6.xml" ContentType="application/vnd.openxmlformats-officedocument.theme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theme/theme7.xml" ContentType="application/vnd.openxmlformats-officedocument.theme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theme/theme8.xml" ContentType="application/vnd.openxmlformats-officedocument.theme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theme/theme9.xml" ContentType="application/vnd.openxmlformats-officedocument.theme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theme/theme10.xml" ContentType="application/vnd.openxmlformats-officedocument.theme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theme/theme11.xml" ContentType="application/vnd.openxmlformats-officedocument.theme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theme/theme12.xml" ContentType="application/vnd.openxmlformats-officedocument.theme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8" r:id="rId1"/>
    <p:sldMasterId id="2147483819" r:id="rId2"/>
    <p:sldMasterId id="2147483868" r:id="rId3"/>
    <p:sldMasterId id="2147483880" r:id="rId4"/>
    <p:sldMasterId id="2147483905" r:id="rId5"/>
    <p:sldMasterId id="2147483940" r:id="rId6"/>
    <p:sldMasterId id="2147483974" r:id="rId7"/>
    <p:sldMasterId id="2147484008" r:id="rId8"/>
    <p:sldMasterId id="2147484042" r:id="rId9"/>
    <p:sldMasterId id="2147484076" r:id="rId10"/>
    <p:sldMasterId id="2147484110" r:id="rId11"/>
    <p:sldMasterId id="2147484178" r:id="rId12"/>
    <p:sldMasterId id="2147484190" r:id="rId13"/>
  </p:sldMasterIdLst>
  <p:notesMasterIdLst>
    <p:notesMasterId r:id="rId37"/>
  </p:notesMasterIdLst>
  <p:sldIdLst>
    <p:sldId id="256" r:id="rId14"/>
    <p:sldId id="312" r:id="rId15"/>
    <p:sldId id="314" r:id="rId16"/>
    <p:sldId id="262" r:id="rId17"/>
    <p:sldId id="315" r:id="rId18"/>
    <p:sldId id="311" r:id="rId19"/>
    <p:sldId id="291" r:id="rId20"/>
    <p:sldId id="293" r:id="rId21"/>
    <p:sldId id="298" r:id="rId22"/>
    <p:sldId id="294" r:id="rId23"/>
    <p:sldId id="295" r:id="rId24"/>
    <p:sldId id="296" r:id="rId25"/>
    <p:sldId id="297" r:id="rId26"/>
    <p:sldId id="299" r:id="rId27"/>
    <p:sldId id="300" r:id="rId28"/>
    <p:sldId id="301" r:id="rId29"/>
    <p:sldId id="302" r:id="rId30"/>
    <p:sldId id="303" r:id="rId31"/>
    <p:sldId id="304" r:id="rId32"/>
    <p:sldId id="306" r:id="rId33"/>
    <p:sldId id="307" r:id="rId34"/>
    <p:sldId id="308" r:id="rId35"/>
    <p:sldId id="279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ffice Administrator" initials="OA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3333CC"/>
    <a:srgbClr val="FF0000"/>
    <a:srgbClr val="00863D"/>
    <a:srgbClr val="0033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74" autoAdjust="0"/>
    <p:restoredTop sz="94434" autoAdjust="0"/>
  </p:normalViewPr>
  <p:slideViewPr>
    <p:cSldViewPr snapToGrid="0">
      <p:cViewPr varScale="1">
        <p:scale>
          <a:sx n="85" d="100"/>
          <a:sy n="85" d="100"/>
        </p:scale>
        <p:origin x="-858" y="-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34" Type="http://schemas.openxmlformats.org/officeDocument/2006/relationships/slide" Target="slides/slide21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slide" Target="slides/slide20.xml"/><Relationship Id="rId38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slide" Target="slides/slide1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slide" Target="slides/slide23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slide" Target="slides/slide1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slide" Target="slides/slide2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r-Latn-R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372598926692697"/>
          <c:y val="0.1670316142621909"/>
          <c:w val="0.58460296710400328"/>
          <c:h val="0.7221017760968070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5">
                  <a:lumMod val="50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rgbClr val="C00000"/>
              </a:solidFill>
              <a:ln>
                <a:solidFill>
                  <a:schemeClr val="bg1"/>
                </a:solidFill>
              </a:ln>
            </c:spPr>
          </c:dPt>
          <c:dLbls>
            <c:dLbl>
              <c:idx val="2"/>
              <c:layout>
                <c:manualLayout>
                  <c:x val="3.1399947674246108E-2"/>
                  <c:y val="-2.11555776180651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1418162790634949E-2"/>
                  <c:y val="4.58370848391412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&quot;%&quot;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effectLst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Sheet1!$A$2:$A$5</c:f>
              <c:strCache>
                <c:ptCount val="4"/>
                <c:pt idx="0">
                  <c:v>U potpunosti</c:v>
                </c:pt>
                <c:pt idx="1">
                  <c:v>Delimično</c:v>
                </c:pt>
                <c:pt idx="2">
                  <c:v>Nimalo</c:v>
                </c:pt>
                <c:pt idx="3">
                  <c:v>Ne zna</c:v>
                </c:pt>
              </c:strCache>
            </c:strRef>
          </c:cat>
          <c:val>
            <c:numRef>
              <c:f>Sheet1!$B$2:$B$5</c:f>
              <c:numCache>
                <c:formatCode>0</c:formatCode>
                <c:ptCount val="4"/>
                <c:pt idx="0">
                  <c:v>54.7</c:v>
                </c:pt>
                <c:pt idx="1">
                  <c:v>43.3</c:v>
                </c:pt>
                <c:pt idx="2">
                  <c:v>1.1000000000000001</c:v>
                </c:pt>
                <c:pt idx="3">
                  <c:v>0.9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9"/>
      </c:doughnutChart>
    </c:plotArea>
    <c:legend>
      <c:legendPos val="b"/>
      <c:layout>
        <c:manualLayout>
          <c:xMode val="edge"/>
          <c:yMode val="edge"/>
          <c:x val="0"/>
          <c:y val="6.9963327555806287E-4"/>
          <c:w val="0.99958260858839543"/>
          <c:h val="0.13715338654433079"/>
        </c:manualLayout>
      </c:layout>
      <c:overlay val="0"/>
      <c:txPr>
        <a:bodyPr/>
        <a:lstStyle/>
        <a:p>
          <a:pPr>
            <a:defRPr sz="1400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r-Latn-R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287430913803981"/>
          <c:y val="0"/>
          <c:w val="0.52553773981253993"/>
          <c:h val="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50000"/>
                </a:schemeClr>
              </a:solidFill>
            </c:spPr>
          </c:dPt>
          <c:dPt>
            <c:idx val="1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bg2"/>
              </a:solidFill>
            </c:spPr>
          </c:dPt>
          <c:dPt>
            <c:idx val="3"/>
            <c:bubble3D val="0"/>
            <c:spPr>
              <a:solidFill>
                <a:schemeClr val="accent1"/>
              </a:solidFill>
            </c:spPr>
          </c:dPt>
          <c:dPt>
            <c:idx val="4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5"/>
            <c:bubble3D val="0"/>
            <c:spPr>
              <a:solidFill>
                <a:schemeClr val="tx1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effectLst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Sheet1!$A$2:$A$4</c:f>
              <c:strCache>
                <c:ptCount val="3"/>
                <c:pt idx="0">
                  <c:v>Da</c:v>
                </c:pt>
                <c:pt idx="1">
                  <c:v>Ne</c:v>
                </c:pt>
                <c:pt idx="2">
                  <c:v>Ne zna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50</c:v>
                </c:pt>
                <c:pt idx="1">
                  <c:v>32</c:v>
                </c:pt>
                <c:pt idx="2">
                  <c:v>18</c:v>
                </c:pt>
              </c:numCache>
            </c:numRef>
          </c:val>
        </c:ser>
        <c:ser>
          <c:idx val="1"/>
          <c:order val="1"/>
          <c:tx>
            <c:v>Labels</c:v>
          </c:tx>
          <c:spPr>
            <a:noFill/>
            <a:ln>
              <a:noFill/>
            </a:ln>
          </c:spPr>
          <c:dLbls>
            <c:dLbl>
              <c:idx val="0"/>
              <c:layout>
                <c:manualLayout>
                  <c:x val="9.6113656409746451E-3"/>
                  <c:y val="2.0546580306176473E-3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1645004005914687E-3"/>
                  <c:y val="1.0204015456216622E-2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157253104011224E-2"/>
                  <c:y val="1.3947796946725105E-2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4504383007417402E-2"/>
                  <c:y val="-2.49006770909786E-17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6.8779501011463295E-2"/>
                  <c:y val="-1.08658755254068E-2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34861766689146E-2"/>
                  <c:y val="0"/>
                </c:manualLayout>
              </c:layout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 anchor="b" anchorCtr="0"/>
              <a:lstStyle/>
              <a:p>
                <a:pPr>
                  <a:defRPr sz="1600" b="1" cap="all" baseline="0">
                    <a:solidFill>
                      <a:srgbClr val="424242"/>
                    </a:solidFill>
                  </a:defRPr>
                </a:pPr>
                <a:endParaRPr lang="sr-Latn-RS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Da</c:v>
                </c:pt>
                <c:pt idx="1">
                  <c:v>Ne</c:v>
                </c:pt>
                <c:pt idx="2">
                  <c:v>Ne zna</c:v>
                </c:pt>
              </c:strCache>
            </c:strRef>
          </c:cat>
          <c:val>
            <c:numRef>
              <c:f>Sheet1!$GL$2:$GL$7</c:f>
              <c:numCache>
                <c:formatCode>General</c:formatCode>
                <c:ptCount val="6"/>
                <c:pt idx="0">
                  <c:v>50</c:v>
                </c:pt>
                <c:pt idx="1">
                  <c:v>32</c:v>
                </c:pt>
                <c:pt idx="2">
                  <c:v>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39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3.png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0.82447</cdr:x>
      <cdr:y>0.7854</cdr:y>
    </cdr:from>
    <cdr:to>
      <cdr:x>1</cdr:x>
      <cdr:y>0.9458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8158385" y="3986728"/>
          <a:ext cx="1736983" cy="814210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E7B076-22B8-4E6B-81B6-BAA42AC6F714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08BA4-8CD3-47C2-8238-D01542641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083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600"/>
              </a:spcBef>
              <a:spcAft>
                <a:spcPts val="0"/>
              </a:spcAft>
            </a:pP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The Agenda</a:t>
            </a:r>
            <a:endParaRPr lang="en-US" sz="1050" b="1" dirty="0" smtClean="0">
              <a:effectLst/>
              <a:latin typeface="+mn-lt"/>
              <a:ea typeface="Calibri"/>
              <a:cs typeface="Times New Roman"/>
            </a:endParaRPr>
          </a:p>
          <a:p>
            <a:pPr marL="0" marR="0">
              <a:spcBef>
                <a:spcPts val="600"/>
              </a:spcBef>
              <a:spcAft>
                <a:spcPts val="0"/>
              </a:spcAf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(Intermediate)</a:t>
            </a:r>
            <a:endParaRPr lang="en-US" sz="1050" dirty="0" smtClean="0">
              <a:effectLst/>
              <a:latin typeface="+mn-lt"/>
              <a:ea typeface="Calibri"/>
              <a:cs typeface="Times New Roman"/>
            </a:endParaRPr>
          </a:p>
          <a:p>
            <a:pPr marL="0" marR="0">
              <a:spcBef>
                <a:spcPts val="600"/>
              </a:spcBef>
              <a:spcAft>
                <a:spcPts val="0"/>
              </a:spcAf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 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0" marR="0">
              <a:spcBef>
                <a:spcPts val="600"/>
              </a:spcBef>
              <a:spcAft>
                <a:spcPts val="0"/>
              </a:spcAf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To reproduce the shape effects on this slide, do the following:</a:t>
            </a:r>
          </a:p>
          <a:p>
            <a:pPr marL="0" marR="0">
              <a:spcBef>
                <a:spcPts val="600"/>
              </a:spcBef>
              <a:spcAft>
                <a:spcPts val="0"/>
              </a:spcAft>
            </a:pP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7429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Home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Slides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Layout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and then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Blank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7429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Insert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Illustrations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Shapes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and then under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Block Arrows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select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Chevron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(under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Block Arrows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second row, eighth option from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7429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On the slide, drag to draw a chevron arrow.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7429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Under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Drawing Tools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on </a:t>
            </a:r>
            <a:r>
              <a:rPr lang="en-US" sz="1200" b="0" dirty="0" smtClean="0">
                <a:effectLst/>
                <a:latin typeface="Segoe UI"/>
                <a:ea typeface="Calibri"/>
                <a:cs typeface="Times New Roman"/>
              </a:rPr>
              <a:t>the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 Format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Size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the arrow at the bottom right corner launching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Format Shape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dialog box.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kern="1200" dirty="0" smtClean="0">
                <a:effectLst/>
                <a:latin typeface="Segoe UI"/>
                <a:ea typeface="Times New Roman"/>
              </a:rPr>
              <a:t>In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Format Shape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dialog box, select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Size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in the left pane, under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Size and Rotate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in the right pane set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Height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to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1.35”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and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Width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to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8.65”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.</a:t>
            </a:r>
            <a:endParaRPr lang="en-US" dirty="0" smtClean="0">
              <a:effectLst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kern="1200" dirty="0" smtClean="0">
                <a:effectLst/>
                <a:latin typeface="Segoe UI"/>
                <a:ea typeface="Times New Roman"/>
              </a:rPr>
              <a:t>Also in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Format Shape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dialog box, select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Position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in the left pane, under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Position on Slide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in the right pane set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Horizontal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to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.61”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and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Vertical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to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1.36”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.</a:t>
            </a:r>
            <a:endParaRPr lang="en-US" dirty="0" smtClean="0">
              <a:effectLst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kern="1200" dirty="0" smtClean="0">
                <a:effectLst/>
                <a:latin typeface="Segoe UI"/>
                <a:ea typeface="Times New Roman"/>
              </a:rPr>
              <a:t>Also in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Format Shape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dialog box, select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Text Box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in the left pane, under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Text Layout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in the right pane set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Vertical Alignment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to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Middle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, under </a:t>
            </a:r>
            <a:r>
              <a:rPr lang="en-US" b="1" kern="1200" dirty="0" err="1" smtClean="0">
                <a:effectLst/>
                <a:latin typeface="Segoe UI"/>
                <a:ea typeface="Times New Roman"/>
              </a:rPr>
              <a:t>Autofit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, select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Do not </a:t>
            </a:r>
            <a:r>
              <a:rPr lang="en-US" b="1" kern="1200" dirty="0" err="1" smtClean="0">
                <a:effectLst/>
                <a:latin typeface="Segoe UI"/>
                <a:ea typeface="Times New Roman"/>
              </a:rPr>
              <a:t>Autofit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, and then under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Internal Margin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set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Left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to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1.4”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and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Right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to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0.1”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.</a:t>
            </a:r>
            <a:endParaRPr lang="en-US" dirty="0" smtClean="0">
              <a:effectLst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kern="1200" dirty="0" smtClean="0">
                <a:effectLst/>
                <a:latin typeface="Segoe UI"/>
                <a:ea typeface="Times New Roman"/>
              </a:rPr>
              <a:t>Also in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Format Shape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dialog box, select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Fill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in the left pane, under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Fill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in the right pane select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Gradient Fill.</a:t>
            </a:r>
            <a:endParaRPr lang="en-US" dirty="0" smtClean="0">
              <a:effectLst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74295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Under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Gradient stops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click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Add gradient stop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or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Remove gradient stop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until four stops appear on the slider. Customize the gradient stops as follows: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the first stop on the slider, and then do the following: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In the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Position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box, enter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0%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the button next to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Color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and then under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Theme Colors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Dark Blue, Text 2, Lighter 40%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(fourth row, fourth option from the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the second stop on the list, and then do the following: 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In the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Position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box, enter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48%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the button next to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Color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and then under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Theme Colors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Dark Blue, Text 2, Lighter 60%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(third row, fourth option from the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the third stop on the slider, and then do the following: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In the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Position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box, enter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61%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the button next to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Color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and then under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Theme Colors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Dark Blue, Text 2, Lighter 60%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(third row, fourth option from the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the last stop on the list, and then do the following: 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In the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Position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box, enter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100%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romanL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the button next to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Color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and then under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Theme Colors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Dark Blue, Text 2, Lighter 40%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(fourth row, fourth option from the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kern="1200" dirty="0" smtClean="0">
                <a:effectLst/>
                <a:latin typeface="Segoe UI"/>
                <a:ea typeface="Times New Roman"/>
              </a:rPr>
              <a:t>Also in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Format Shape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dialog box, select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Line Color 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in the left pane, under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Line Color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in the right pane select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No Line.</a:t>
            </a:r>
            <a:endParaRPr lang="en-US" dirty="0" smtClean="0">
              <a:effectLst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kern="1200" dirty="0" smtClean="0">
                <a:effectLst/>
                <a:latin typeface="Segoe UI"/>
                <a:ea typeface="Times New Roman"/>
              </a:rPr>
              <a:t>Also in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Format Shape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dialog box, select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Shadow 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in the left pane, under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Shadow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in the right pane click the arrow to the right of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Color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and under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Theme Colors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select,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Black, Text 1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(first row, second option from left), and then do the following:</a:t>
            </a:r>
            <a:endParaRPr lang="en-US" dirty="0" smtClean="0">
              <a:effectLst/>
            </a:endParaRPr>
          </a:p>
          <a:p>
            <a:pPr marL="742950" marR="0" lvl="1" indent="-285750">
              <a:spcBef>
                <a:spcPts val="60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Transparency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box, enter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60%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spcBef>
                <a:spcPts val="60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Size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box, enter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100%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spcBef>
                <a:spcPts val="60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Blur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box, enter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10 pt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spcBef>
                <a:spcPts val="60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Angle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box, enter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90 degrees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spcBef>
                <a:spcPts val="60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Distance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box, enter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3 pt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dirty="0" smtClean="0">
                <a:effectLst/>
                <a:latin typeface="Segoe UI"/>
                <a:ea typeface="Times New Roman"/>
              </a:rPr>
              <a:t>Close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Format Shape</a:t>
            </a:r>
            <a:r>
              <a:rPr lang="en-US" dirty="0" smtClean="0">
                <a:effectLst/>
                <a:latin typeface="Segoe UI"/>
                <a:ea typeface="Times New Roman"/>
              </a:rPr>
              <a:t> dialog box.</a:t>
            </a:r>
            <a:endParaRPr lang="en-US" dirty="0" smtClean="0">
              <a:effectLst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dirty="0" smtClean="0">
                <a:effectLst/>
                <a:latin typeface="Segoe UI"/>
                <a:ea typeface="Times New Roman"/>
              </a:rPr>
              <a:t>Type “Topic 1” in the shape, then select the text.  On the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Home</a:t>
            </a:r>
            <a:r>
              <a:rPr lang="en-US" dirty="0" smtClean="0">
                <a:effectLst/>
                <a:latin typeface="Segoe UI"/>
                <a:ea typeface="Times New Roman"/>
              </a:rPr>
              <a:t> tab, in the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Font </a:t>
            </a:r>
            <a:r>
              <a:rPr lang="en-US" dirty="0" smtClean="0">
                <a:effectLst/>
                <a:latin typeface="Segoe UI"/>
                <a:ea typeface="Times New Roman"/>
              </a:rPr>
              <a:t>group, select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Segoe UI </a:t>
            </a:r>
            <a:r>
              <a:rPr lang="en-US" b="1" dirty="0" err="1" smtClean="0">
                <a:effectLst/>
                <a:latin typeface="Segoe UI"/>
                <a:ea typeface="Times New Roman"/>
              </a:rPr>
              <a:t>Semibold</a:t>
            </a:r>
            <a:r>
              <a:rPr lang="en-US" dirty="0" smtClean="0">
                <a:effectLst/>
                <a:latin typeface="Segoe UI"/>
                <a:ea typeface="Times New Roman"/>
              </a:rPr>
              <a:t> from the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Font</a:t>
            </a:r>
            <a:r>
              <a:rPr lang="en-US" dirty="0" smtClean="0">
                <a:effectLst/>
                <a:latin typeface="Segoe UI"/>
                <a:ea typeface="Times New Roman"/>
              </a:rPr>
              <a:t> list, and then select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36 </a:t>
            </a:r>
            <a:r>
              <a:rPr lang="en-US" b="1" dirty="0" err="1" smtClean="0">
                <a:effectLst/>
                <a:latin typeface="Segoe UI"/>
                <a:ea typeface="Times New Roman"/>
              </a:rPr>
              <a:t>pt</a:t>
            </a:r>
            <a:r>
              <a:rPr lang="en-US" dirty="0" smtClean="0">
                <a:effectLst/>
                <a:latin typeface="Segoe UI"/>
                <a:ea typeface="Times New Roman"/>
              </a:rPr>
              <a:t> from the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Font Size</a:t>
            </a:r>
            <a:r>
              <a:rPr lang="en-US" dirty="0" smtClean="0">
                <a:effectLst/>
                <a:latin typeface="Segoe UI"/>
                <a:ea typeface="Times New Roman"/>
              </a:rPr>
              <a:t> list.</a:t>
            </a:r>
            <a:r>
              <a:rPr lang="en-US" baseline="0" dirty="0" smtClean="0">
                <a:effectLst/>
                <a:latin typeface="Segoe UI"/>
                <a:ea typeface="Times New Roman"/>
              </a:rPr>
              <a:t> </a:t>
            </a: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dirty="0" smtClean="0">
                <a:effectLst/>
                <a:latin typeface="Segoe UI"/>
                <a:ea typeface="Times New Roman"/>
              </a:rPr>
              <a:t>Also on the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Home</a:t>
            </a:r>
            <a:r>
              <a:rPr lang="en-US" dirty="0" smtClean="0">
                <a:effectLst/>
                <a:latin typeface="Segoe UI"/>
                <a:ea typeface="Times New Roman"/>
              </a:rPr>
              <a:t> tab, in the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Font</a:t>
            </a:r>
            <a:r>
              <a:rPr lang="en-US" dirty="0" smtClean="0">
                <a:effectLst/>
                <a:latin typeface="Segoe UI"/>
                <a:ea typeface="Times New Roman"/>
              </a:rPr>
              <a:t> group, click the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Text Shadow</a:t>
            </a:r>
            <a:r>
              <a:rPr lang="en-US" dirty="0" smtClean="0">
                <a:effectLst/>
                <a:latin typeface="Segoe UI"/>
                <a:ea typeface="Times New Roman"/>
              </a:rPr>
              <a:t> icon.</a:t>
            </a:r>
            <a:endParaRPr lang="en-US" dirty="0" smtClean="0">
              <a:effectLst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dirty="0" smtClean="0">
                <a:effectLst/>
                <a:latin typeface="Segoe UI"/>
                <a:ea typeface="Times New Roman"/>
              </a:rPr>
              <a:t>Also on the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Home</a:t>
            </a:r>
            <a:r>
              <a:rPr lang="en-US" dirty="0" smtClean="0">
                <a:effectLst/>
                <a:latin typeface="Segoe UI"/>
                <a:ea typeface="Times New Roman"/>
              </a:rPr>
              <a:t> tab, in the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Font</a:t>
            </a:r>
            <a:r>
              <a:rPr lang="en-US" dirty="0" smtClean="0">
                <a:effectLst/>
                <a:latin typeface="Segoe UI"/>
                <a:ea typeface="Times New Roman"/>
              </a:rPr>
              <a:t> group, click the arrow next to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Font Color</a:t>
            </a:r>
            <a:r>
              <a:rPr lang="en-US" dirty="0" smtClean="0">
                <a:effectLst/>
                <a:latin typeface="Segoe UI"/>
                <a:ea typeface="Times New Roman"/>
              </a:rPr>
              <a:t> and under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Theme Colors</a:t>
            </a:r>
            <a:r>
              <a:rPr lang="en-US" dirty="0" smtClean="0">
                <a:effectLst/>
                <a:latin typeface="Segoe UI"/>
                <a:ea typeface="Times New Roman"/>
              </a:rPr>
              <a:t> select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White, Background 1</a:t>
            </a:r>
            <a:r>
              <a:rPr lang="en-US" dirty="0" smtClean="0">
                <a:effectLst/>
                <a:latin typeface="Segoe UI"/>
                <a:ea typeface="Times New Roman"/>
              </a:rPr>
              <a:t> (first row, first option from left).</a:t>
            </a:r>
            <a:endParaRPr lang="en-US" dirty="0" smtClean="0">
              <a:effectLst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dirty="0" smtClean="0">
                <a:effectLst/>
                <a:latin typeface="Segoe UI"/>
                <a:ea typeface="Times New Roman"/>
              </a:rPr>
              <a:t>Select the chevron shape.</a:t>
            </a:r>
            <a:endParaRPr lang="en-US" dirty="0" smtClean="0">
              <a:effectLst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dirty="0" smtClean="0">
                <a:effectLst/>
                <a:latin typeface="Segoe UI"/>
                <a:ea typeface="Times New Roman"/>
              </a:rPr>
              <a:t>On the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Home </a:t>
            </a:r>
            <a:r>
              <a:rPr lang="en-US" dirty="0" smtClean="0">
                <a:effectLst/>
                <a:latin typeface="Segoe UI"/>
                <a:ea typeface="Times New Roman"/>
              </a:rPr>
              <a:t>tab, in the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Clipboard</a:t>
            </a:r>
            <a:r>
              <a:rPr lang="en-US" dirty="0" smtClean="0">
                <a:effectLst/>
                <a:latin typeface="Segoe UI"/>
                <a:ea typeface="Times New Roman"/>
              </a:rPr>
              <a:t> group, click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Copy</a:t>
            </a:r>
            <a:r>
              <a:rPr lang="en-US" dirty="0" smtClean="0">
                <a:effectLst/>
                <a:latin typeface="Segoe UI"/>
                <a:ea typeface="Times New Roman"/>
              </a:rPr>
              <a:t>, then select </a:t>
            </a:r>
            <a:r>
              <a:rPr lang="en-US" b="1" dirty="0" smtClean="0">
                <a:effectLst/>
                <a:latin typeface="Segoe UI"/>
                <a:ea typeface="Times New Roman"/>
              </a:rPr>
              <a:t>Duplicate</a:t>
            </a:r>
            <a:r>
              <a:rPr lang="en-US" dirty="0" smtClean="0">
                <a:effectLst/>
                <a:latin typeface="Segoe UI"/>
                <a:ea typeface="Times New Roman"/>
              </a:rPr>
              <a:t>. Repeat this step one more time, creating three shapes total.</a:t>
            </a:r>
            <a:endParaRPr lang="en-US" dirty="0" smtClean="0">
              <a:effectLst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742950" algn="l"/>
              </a:tabLst>
            </a:pP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the third duplicated shape.</a:t>
            </a:r>
            <a:r>
              <a:rPr lang="en-US" sz="1200" baseline="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U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nder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Drawing Tools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on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the Format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Size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the arrow at the bottom right corner launching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Format Shape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dialog box.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kern="1200" dirty="0" smtClean="0">
                <a:effectLst/>
                <a:latin typeface="Segoe UI"/>
                <a:ea typeface="Times New Roman"/>
              </a:rPr>
              <a:t>In the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Format Shape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dialog box, select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Position</a:t>
            </a:r>
            <a:r>
              <a:rPr lang="en-US" kern="1200" dirty="0" smtClean="0">
                <a:effectLst/>
                <a:latin typeface="Segoe UI"/>
                <a:ea typeface="Times New Roman"/>
              </a:rPr>
              <a:t> in the left pane, under </a:t>
            </a:r>
            <a:r>
              <a:rPr lang="en-US" b="1" kern="1200" dirty="0" smtClean="0">
                <a:effectLst/>
                <a:latin typeface="Segoe UI"/>
                <a:ea typeface="Times New Roman"/>
              </a:rPr>
              <a:t>Position on </a:t>
            </a:r>
            <a:r>
              <a:rPr lang="en-US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slide</a:t>
            </a:r>
            <a:r>
              <a:rPr lang="en-US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 in the right pane set the </a:t>
            </a:r>
            <a:r>
              <a:rPr lang="en-US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Horizontal</a:t>
            </a:r>
            <a:r>
              <a:rPr lang="en-US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 to </a:t>
            </a:r>
            <a:r>
              <a:rPr lang="en-US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.57”</a:t>
            </a:r>
            <a:r>
              <a:rPr lang="en-US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 and the </a:t>
            </a:r>
            <a:r>
              <a:rPr lang="en-US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Vertical</a:t>
            </a:r>
            <a:r>
              <a:rPr lang="en-US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 to </a:t>
            </a:r>
            <a:r>
              <a:rPr lang="en-US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4.61”</a:t>
            </a:r>
            <a:r>
              <a:rPr lang="en-US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.</a:t>
            </a:r>
            <a:endParaRPr lang="en-US" dirty="0" smtClean="0">
              <a:effectLst/>
            </a:endParaRPr>
          </a:p>
          <a:p>
            <a:pPr marL="342900" lvl="0" indent="-342900">
              <a:buFont typeface="+mj-lt"/>
              <a:buAutoNum type="arabicPeriod"/>
              <a:tabLst>
                <a:tab pos="342900" algn="l"/>
                <a:tab pos="742950" algn="l"/>
              </a:tabLst>
            </a:pP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Press and hold CTRL, and</a:t>
            </a:r>
            <a:r>
              <a:rPr lang="en-US" baseline="0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 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select all three shapes.  On the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Home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 tab, in the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Drawing 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group, click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Arrange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, point to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Align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 and then to the following:</a:t>
            </a:r>
            <a:endParaRPr lang="en-US" dirty="0" smtClean="0">
              <a:effectLst/>
            </a:endParaRPr>
          </a:p>
          <a:p>
            <a:pPr marL="742950" lvl="1" indent="-285750">
              <a:buFont typeface="Arial"/>
              <a:buChar char="•"/>
              <a:tabLst>
                <a:tab pos="1143000" algn="l"/>
              </a:tabLst>
            </a:pP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Align Left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dirty="0" smtClean="0">
              <a:effectLst/>
              <a:cs typeface="Times New Roman"/>
            </a:endParaRPr>
          </a:p>
          <a:p>
            <a:pPr marL="742950" lvl="1" indent="-285750">
              <a:buFont typeface="Arial"/>
              <a:buChar char="•"/>
              <a:tabLst>
                <a:tab pos="1143000" algn="l"/>
              </a:tabLst>
            </a:pP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Distribute Vertically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dirty="0" smtClean="0">
              <a:effectLst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742950" algn="l"/>
              </a:tabLst>
            </a:pP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text in the second chevron and change text to “Topic 2”.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742950" algn="l"/>
              </a:tabLst>
            </a:pP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text in third chevron and change text to “Topic 3”.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/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</a:rPr>
              <a:t> </a:t>
            </a:r>
            <a:endParaRPr lang="en-US" dirty="0" smtClean="0">
              <a:effectLst/>
            </a:endParaRPr>
          </a:p>
          <a:p>
            <a:pPr marL="0" marR="0">
              <a:spcBef>
                <a:spcPts val="600"/>
              </a:spcBef>
              <a:spcAft>
                <a:spcPts val="0"/>
              </a:spcAf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To reproduce the video effects on this slide, do the </a:t>
            </a:r>
            <a:r>
              <a:rPr lang="en-US" sz="1200" smtClean="0">
                <a:effectLst/>
                <a:latin typeface="Segoe UI"/>
                <a:ea typeface="Calibri"/>
                <a:cs typeface="Times New Roman"/>
              </a:rPr>
              <a:t>following:</a:t>
            </a:r>
          </a:p>
          <a:p>
            <a:pPr marL="0" marR="0">
              <a:spcBef>
                <a:spcPts val="600"/>
              </a:spcBef>
              <a:spcAft>
                <a:spcPts val="0"/>
              </a:spcAft>
            </a:pP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Insert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Media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Video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and then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Video from File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 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In the left pane of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Insert Video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dialog box, click the drive or library that contains the video. In the right pane of the dialog box, click the video that you want and then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Insert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Under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Video Tools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Format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Video Styles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Video Shape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and under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Block Arrows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select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Chevron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 (second row, eighth option from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Also under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Video Tools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Format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Video Styles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the arrow at the bottom right corner, launching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Format Video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dialog box.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In the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Format Video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dialog box, select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Size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in the left pane, under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Size and Rotate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in the right pane set the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Height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to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1.3”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and the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Width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to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1.71”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Also in the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Format Video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dialog box, select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Border Color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in the left pane, under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Border Color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in the right pane, select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Solid Line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  Click the button next to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Color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and then under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Theme Colors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Dark Blue, Text 2, Lighter 40%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(fourth row, fourth option from the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Also in the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Format Video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dialog box, select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Border Style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in the left pane, under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Border Style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in the right pane set the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Width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to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3 pt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Also in the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Format Video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dialog box, select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Shadow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in the left pane, under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Shadow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in the right pane click the arrow to the right of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Presets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and under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Outer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, select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Offset Right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(second row, first option from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Also in the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Format Video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dialog box, select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3-D Format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in the left pane, under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Bevel 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in the right pane click the arrow to the right of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Top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and under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Bevel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, select </a:t>
            </a:r>
            <a:r>
              <a:rPr lang="en-US" sz="1200" b="1" kern="1200" dirty="0" err="1" smtClean="0">
                <a:effectLst/>
                <a:latin typeface="Segoe UI"/>
                <a:ea typeface="Times New Roman"/>
                <a:cs typeface="Times New Roman"/>
              </a:rPr>
              <a:t>Riblet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(third row, second option from left), then set the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Width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as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8 </a:t>
            </a:r>
            <a:r>
              <a:rPr lang="en-US" sz="1200" b="1" kern="1200" dirty="0" err="1" smtClean="0">
                <a:effectLst/>
                <a:latin typeface="Segoe UI"/>
                <a:ea typeface="Times New Roman"/>
                <a:cs typeface="Times New Roman"/>
              </a:rPr>
              <a:t>pt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and the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Height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as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6 </a:t>
            </a:r>
            <a:r>
              <a:rPr lang="en-US" sz="1200" b="1" kern="1200" dirty="0" err="1" smtClean="0">
                <a:effectLst/>
                <a:latin typeface="Segoe UI"/>
                <a:ea typeface="Times New Roman"/>
                <a:cs typeface="Times New Roman"/>
              </a:rPr>
              <a:t>pt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, and then under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Surface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, click the arrow to the right of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Material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and select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Warm Matte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(first row, second option from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Animations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Animation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select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Play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cap="all" dirty="0" smtClean="0">
                <a:effectLst/>
                <a:latin typeface="Segoe UI"/>
                <a:ea typeface="Calibri"/>
                <a:cs typeface="Times New Roman"/>
              </a:rPr>
              <a:t>A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lso 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Animations 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tab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Timing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the arrow to the right of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Start 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and select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With Previous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With the video still selected, under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Video Tools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Playback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Video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Options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select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Loop Until Stopped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Press and hold CTRL, select video and first shape.  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On the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Home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tab, in the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Drawing 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group, click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Arrange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point to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Align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and then to the following: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lvl="1" indent="-285750">
              <a:buFont typeface="Arial"/>
              <a:buChar char="•"/>
              <a:tabLst>
                <a:tab pos="1143000" algn="l"/>
              </a:tabLst>
            </a:pP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Align Left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dirty="0" smtClean="0">
              <a:effectLst/>
              <a:cs typeface="Times New Roman"/>
            </a:endParaRPr>
          </a:p>
          <a:p>
            <a:pPr marL="742950" lvl="1" indent="-285750">
              <a:buFont typeface="Arial"/>
              <a:buChar char="•"/>
              <a:tabLst>
                <a:tab pos="1143000" algn="l"/>
              </a:tabLst>
            </a:pP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Align Middle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dirty="0" smtClean="0">
              <a:effectLst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Select the video. 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Home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Clipboard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the arrow to the right of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Copy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and then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Duplicate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 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Repeat this process once more for a total of three videos.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Press and hold CTRL, select the last video and bottom shape.  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On the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Home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tab, in the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Drawing 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group, click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Arrange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point to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Align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and then to the following: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lvl="1" indent="-285750">
              <a:buFont typeface="Arial"/>
              <a:buChar char="•"/>
              <a:tabLst>
                <a:tab pos="1143000" algn="l"/>
              </a:tabLst>
            </a:pP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Align Left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dirty="0" smtClean="0">
              <a:effectLst/>
              <a:cs typeface="Times New Roman"/>
            </a:endParaRPr>
          </a:p>
          <a:p>
            <a:pPr marL="742950" lvl="1" indent="-285750">
              <a:buFont typeface="Arial"/>
              <a:buChar char="•"/>
              <a:tabLst>
                <a:tab pos="1143000" algn="l"/>
              </a:tabLst>
            </a:pP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Align Middle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dirty="0" smtClean="0">
              <a:effectLst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Press and hold CTRL, select the second video and middle shape.  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On the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Home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tab, in the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Drawing 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group, click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Arrange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point to </a:t>
            </a:r>
            <a:r>
              <a:rPr lang="en-US" sz="1200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Align</a:t>
            </a:r>
            <a:r>
              <a:rPr lang="en-US" sz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and then to the following: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lvl="1" indent="-285750">
              <a:buFont typeface="Arial"/>
              <a:buChar char="•"/>
              <a:tabLst>
                <a:tab pos="1143000" algn="l"/>
              </a:tabLst>
            </a:pP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Align Left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dirty="0" smtClean="0">
              <a:effectLst/>
              <a:cs typeface="Times New Roman"/>
            </a:endParaRPr>
          </a:p>
          <a:p>
            <a:pPr marL="742950" lvl="1" indent="-285750">
              <a:buFont typeface="Arial"/>
              <a:buChar char="•"/>
              <a:tabLst>
                <a:tab pos="1143000" algn="l"/>
              </a:tabLst>
            </a:pP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Align Middle</a:t>
            </a:r>
            <a:r>
              <a:rPr lang="en-US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dirty="0" smtClean="0">
              <a:effectLst/>
              <a:cs typeface="Times New Roman"/>
            </a:endParaRPr>
          </a:p>
          <a:p>
            <a:pPr marL="0" marR="0">
              <a:spcBef>
                <a:spcPts val="600"/>
              </a:spcBef>
              <a:spcAft>
                <a:spcPts val="0"/>
              </a:spcAf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 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0" marR="0">
              <a:spcBef>
                <a:spcPts val="600"/>
              </a:spcBef>
              <a:spcAft>
                <a:spcPts val="0"/>
              </a:spcAf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To reproduce the background effects on this slide, do the following: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On the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Design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tab, in the bottom right corner of the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Background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group, click the arrow at the bottom right launching the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Format Background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dialog box. 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In the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Format Background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dialog box, select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Fill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in the left pane, under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Fill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 in the right pane select </a:t>
            </a:r>
            <a:r>
              <a:rPr lang="en-US" sz="1200" b="1" kern="1200" dirty="0" smtClean="0">
                <a:effectLst/>
                <a:latin typeface="Segoe UI"/>
                <a:ea typeface="Times New Roman"/>
                <a:cs typeface="Times New Roman"/>
              </a:rPr>
              <a:t>Gradient Fill</a:t>
            </a:r>
            <a:r>
              <a:rPr lang="en-US" sz="1200" kern="1200" dirty="0" smtClean="0"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Under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Gradient stops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click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Add gradient stop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or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Remove gradient stop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until three stops appear on the slider. Customize the gradient stops as follows: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spcBef>
                <a:spcPts val="60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the first stop on the slider, and then do the following: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In the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Position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box, enter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0%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the button next to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Color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and then under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Theme Colors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White, Background 1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(first row, first option from the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the second stop on the list, and then do the following: 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In the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Position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box, enter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50%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the button next to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Color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and then under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Theme Colors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Blue Accent 1, Lighter 60%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(third row, fifth option from the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742950" marR="0" lvl="1" indent="-285750">
              <a:spcBef>
                <a:spcPts val="600"/>
              </a:spcBef>
              <a:spcAft>
                <a:spcPts val="0"/>
              </a:spcAft>
              <a:buFont typeface="Arial"/>
              <a:buChar char="•"/>
              <a:tabLst>
                <a:tab pos="11430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 the last stop on the slider, and then do the following: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In the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Position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box, enter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100%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1600200" algn="l"/>
              </a:tabLst>
            </a:pP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Click the button next to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Color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, and then under 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Theme Colors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select</a:t>
            </a:r>
            <a:r>
              <a:rPr lang="en-US" sz="1200" b="1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 White, Background 1 </a:t>
            </a:r>
            <a:r>
              <a:rPr lang="en-US" sz="1200" kern="1200" dirty="0" smtClean="0">
                <a:solidFill>
                  <a:srgbClr val="000000"/>
                </a:solidFill>
                <a:effectLst/>
                <a:latin typeface="Segoe UI"/>
                <a:ea typeface="Times New Roman"/>
                <a:cs typeface="Times New Roman"/>
              </a:rPr>
              <a:t>(first row, first option from the left).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Insert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Images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Picture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In the left pane of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Insert Picture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dialog box, click the drive or library that contains the picture.  In the right pane of the dialog box, click the pictures that you want and then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Insert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With the picture selected, under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Picture Tools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Format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Size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set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Width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to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10”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Home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Drawing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Arrange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point to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Align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and then do the following: 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800100" marR="0" lvl="1" indent="-342900">
              <a:spcBef>
                <a:spcPts val="600"/>
              </a:spcBef>
              <a:spcAft>
                <a:spcPts val="0"/>
              </a:spcAft>
              <a:buFont typeface="Symbol"/>
              <a:buChar char=""/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Align Center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800100" marR="0" lvl="1" indent="-342900"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Align Bottom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With the picture still selected, 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Home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Clipboard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the arrow to the right of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Copy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and then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Duplicate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 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With the new picture selected, 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Home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Drawing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Arrange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point to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Rotate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and select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Flip Vertical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Also 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Home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Drawing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Arrange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point to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Align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and then do the following: 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800100" marR="0" lvl="1" indent="-342900">
              <a:spcBef>
                <a:spcPts val="600"/>
              </a:spcBef>
              <a:spcAft>
                <a:spcPts val="0"/>
              </a:spcAft>
              <a:buFont typeface="Symbol"/>
              <a:buChar char=""/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Align Center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800100" marR="0" lvl="1" indent="-342900"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Align Top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Press CTRL and select both of the pictures.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pPr marL="342900" marR="0" lvl="0" indent="-34290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  <a:tabLst>
                <a:tab pos="514350" algn="l"/>
              </a:tabLst>
            </a:pP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On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Home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tab, in the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Drawing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 group,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Arrange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under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Order Objects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, click </a:t>
            </a:r>
            <a:r>
              <a:rPr lang="en-US" sz="1200" b="1" dirty="0" smtClean="0">
                <a:effectLst/>
                <a:latin typeface="Segoe UI"/>
                <a:ea typeface="Calibri"/>
                <a:cs typeface="Times New Roman"/>
              </a:rPr>
              <a:t>Send to Back</a:t>
            </a:r>
            <a:r>
              <a:rPr lang="en-US" sz="1200" dirty="0" smtClean="0">
                <a:effectLst/>
                <a:latin typeface="Segoe UI"/>
                <a:ea typeface="Calibri"/>
                <a:cs typeface="Times New Roman"/>
              </a:rPr>
              <a:t>.</a:t>
            </a:r>
            <a:endParaRPr lang="en-US" sz="1200" dirty="0" smtClean="0">
              <a:effectLst/>
              <a:latin typeface="+mn-lt"/>
              <a:ea typeface="Calibri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0F6B63-91F7-471E-911D-7D94DD13E489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499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DE85F-A49F-4D4C-8D78-799212E249B2}" type="slidenum">
              <a:rPr lang="en-GB" smtClean="0">
                <a:solidFill>
                  <a:prstClr val="black"/>
                </a:solidFill>
              </a:rPr>
              <a:pPr/>
              <a:t>10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671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DE85F-A49F-4D4C-8D78-799212E249B2}" type="slidenum">
              <a:rPr lang="en-GB" smtClean="0">
                <a:solidFill>
                  <a:prstClr val="black"/>
                </a:solidFill>
              </a:rPr>
              <a:pPr/>
              <a:t>11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231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DE85F-A49F-4D4C-8D78-799212E249B2}" type="slidenum">
              <a:rPr lang="en-GB" smtClean="0">
                <a:solidFill>
                  <a:prstClr val="black"/>
                </a:solidFill>
              </a:rPr>
              <a:pPr/>
              <a:t>12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156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DE85F-A49F-4D4C-8D78-799212E249B2}" type="slidenum">
              <a:rPr lang="en-GB" smtClean="0">
                <a:solidFill>
                  <a:prstClr val="black"/>
                </a:solidFill>
              </a:rPr>
              <a:pPr/>
              <a:t>13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552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DE85F-A49F-4D4C-8D78-799212E249B2}" type="slidenum">
              <a:rPr lang="en-GB" smtClean="0">
                <a:solidFill>
                  <a:prstClr val="black"/>
                </a:solidFill>
              </a:rPr>
              <a:pPr/>
              <a:t>15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805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DE85F-A49F-4D4C-8D78-799212E249B2}" type="slidenum">
              <a:rPr lang="en-GB" smtClean="0">
                <a:solidFill>
                  <a:prstClr val="black"/>
                </a:solidFill>
              </a:rPr>
              <a:pPr/>
              <a:t>16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837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DE85F-A49F-4D4C-8D78-799212E249B2}" type="slidenum">
              <a:rPr lang="en-GB" smtClean="0">
                <a:solidFill>
                  <a:prstClr val="black"/>
                </a:solidFill>
              </a:rPr>
              <a:pPr/>
              <a:t>18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8730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DE85F-A49F-4D4C-8D78-799212E249B2}" type="slidenum">
              <a:rPr lang="en-GB" smtClean="0">
                <a:solidFill>
                  <a:prstClr val="black"/>
                </a:solidFill>
              </a:rPr>
              <a:pPr/>
              <a:t>19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0428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DE85F-A49F-4D4C-8D78-799212E249B2}" type="slidenum">
              <a:rPr lang="en-GB" smtClean="0">
                <a:solidFill>
                  <a:prstClr val="black"/>
                </a:solidFill>
              </a:rPr>
              <a:pPr/>
              <a:t>20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9270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DE85F-A49F-4D4C-8D78-799212E249B2}" type="slidenum">
              <a:rPr lang="en-GB" smtClean="0">
                <a:solidFill>
                  <a:prstClr val="black"/>
                </a:solidFill>
              </a:rPr>
              <a:pPr/>
              <a:t>21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948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Layouts/_rels/slideLayout7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7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8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Layouts/_rels/slideLayout10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0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0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0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Layouts/_rels/slideLayout13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4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4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4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4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4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4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4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4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Layouts/_rels/slideLayout17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7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7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7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7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7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7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7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8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Layouts/_rels/slideLayout20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0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0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0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0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Layouts/_rels/slideLayout23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3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4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4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4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4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4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4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4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Layouts/_rels/slideLayout27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7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7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7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7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7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7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7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7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8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01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862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803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748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682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430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206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607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6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16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1312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543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2879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503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8908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2487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4893-DBDA-4BFA-9CE1-4BFE7CD0F8CF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016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9672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134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8800"/>
            <a:ext cx="5181600" cy="4351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2483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1681851"/>
            <a:ext cx="5156200" cy="731520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1248" y="2507550"/>
            <a:ext cx="5156200" cy="372825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5064" y="1681851"/>
            <a:ext cx="5157787" cy="731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5064" y="2507550"/>
            <a:ext cx="5157787" cy="372825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11996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303295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7345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039484" cy="4876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0306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041136" cy="4876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436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1341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6398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4893-DBDA-4BFA-9CE1-4BFE7CD0F8CF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0630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508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1923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8800"/>
            <a:ext cx="5181600" cy="4351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6704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1681851"/>
            <a:ext cx="5156200" cy="731520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1248" y="2507550"/>
            <a:ext cx="5156200" cy="372825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5064" y="1681851"/>
            <a:ext cx="5157787" cy="731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5064" y="2507550"/>
            <a:ext cx="5157787" cy="372825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36464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4503840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55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039484" cy="4876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232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041136" cy="48768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180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1442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55927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4893-DBDA-4BFA-9CE1-4BFE7CD0F8CF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95807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219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11595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8800"/>
            <a:ext cx="5181600" cy="4351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24529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1681851"/>
            <a:ext cx="5156200" cy="731520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1248" y="2507550"/>
            <a:ext cx="5156200" cy="372825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5064" y="1681851"/>
            <a:ext cx="5157787" cy="731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5064" y="2507550"/>
            <a:ext cx="5157787" cy="372825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1873091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09184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8623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039484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3128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041136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37321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01056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53699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57556" cy="590215"/>
          </a:xfrm>
        </p:spPr>
        <p:txBody>
          <a:bodyPr anchor="b">
            <a:no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299465" y="5620954"/>
            <a:ext cx="8957433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9869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O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01995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47195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/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/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/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2563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GB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10516893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grpSp>
        <p:nvGrpSpPr>
          <p:cNvPr id="88" name="Group 87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89" name="Oval 88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2" name="Right Triangle 91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93" name="Picture 92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94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8809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amp;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grpSp>
        <p:nvGrpSpPr>
          <p:cNvPr id="36" name="Group 35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37" name="Oval 36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40" name="Right Triangle 39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41" name="Picture 40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42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63959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graph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24098"/>
            <a:ext cx="89575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2" hasCustomPrompt="1"/>
          </p:nvPr>
        </p:nvSpPr>
        <p:spPr>
          <a:xfrm>
            <a:off x="1263269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350572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1" name="Picture Placeholder 8"/>
          <p:cNvSpPr>
            <a:spLocks noGrp="1"/>
          </p:cNvSpPr>
          <p:nvPr>
            <p:ph type="pic" sz="quarter" idx="18" hasCustomPrompt="1"/>
          </p:nvPr>
        </p:nvSpPr>
        <p:spPr>
          <a:xfrm>
            <a:off x="4261957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9" hasCustomPrompt="1"/>
          </p:nvPr>
        </p:nvSpPr>
        <p:spPr>
          <a:xfrm>
            <a:off x="8197220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351367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4261958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8191602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24" name="Content Placeholder 2"/>
          <p:cNvSpPr>
            <a:spLocks noGrp="1"/>
          </p:cNvSpPr>
          <p:nvPr>
            <p:ph idx="23" hasCustomPrompt="1"/>
          </p:nvPr>
        </p:nvSpPr>
        <p:spPr>
          <a:xfrm>
            <a:off x="5174654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4" hasCustomPrompt="1"/>
          </p:nvPr>
        </p:nvSpPr>
        <p:spPr>
          <a:xfrm>
            <a:off x="9109917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26850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333549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359370" y="2869646"/>
            <a:ext cx="5438665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59370" y="3819109"/>
            <a:ext cx="5438665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23929" y="5375267"/>
            <a:ext cx="5925367" cy="346923"/>
          </a:xfrm>
          <a:prstGeom prst="rect">
            <a:avLst/>
          </a:prstGeom>
        </p:spPr>
        <p:txBody>
          <a:bodyPr lIns="62195" tIns="31098" rIns="62195" bIns="31098"/>
          <a:lstStyle>
            <a:lvl1pPr algn="l">
              <a:defRPr sz="1067">
                <a:solidFill>
                  <a:schemeClr val="bg2"/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888B8D"/>
                </a:solidFill>
              </a:rPr>
              <a:t>© 2015 Ipsos.  All rights reserved. Contains Ipsos' Confidential and Proprietary information  and may not be disclosed or reproduced without the prior written consent of Ipsos.</a:t>
            </a:r>
            <a:endParaRPr lang="en-US" dirty="0">
              <a:solidFill>
                <a:srgbClr val="888B8D"/>
              </a:solidFill>
            </a:endParaRP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6359370" y="1852084"/>
            <a:ext cx="5438665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431602" y="790481"/>
            <a:ext cx="1366433" cy="962871"/>
          </a:xfrm>
          <a:noFill/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763980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Box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5280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8854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5892800" cy="6895352"/>
          </a:xfrm>
          <a:custGeom>
            <a:avLst/>
            <a:gdLst>
              <a:gd name="connsiteX0" fmla="*/ 0 w 4419600"/>
              <a:gd name="connsiteY0" fmla="*/ 0 h 5162550"/>
              <a:gd name="connsiteX1" fmla="*/ 4419600 w 4419600"/>
              <a:gd name="connsiteY1" fmla="*/ 0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0 h 5162550"/>
              <a:gd name="connsiteX1" fmla="*/ 2743200 w 4419600"/>
              <a:gd name="connsiteY1" fmla="*/ 8965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8964 h 5171514"/>
              <a:gd name="connsiteX1" fmla="*/ 2743200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  <a:gd name="connsiteX0" fmla="*/ 0 w 4419600"/>
              <a:gd name="connsiteY0" fmla="*/ 8964 h 5171514"/>
              <a:gd name="connsiteX1" fmla="*/ 2734235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9600" h="5171514">
                <a:moveTo>
                  <a:pt x="0" y="8964"/>
                </a:moveTo>
                <a:lnTo>
                  <a:pt x="2734235" y="0"/>
                </a:lnTo>
                <a:lnTo>
                  <a:pt x="4419600" y="5171514"/>
                </a:lnTo>
                <a:lnTo>
                  <a:pt x="0" y="517151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65108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644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8584221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176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 -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453717" cy="6858000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0288" h="5143500">
                <a:moveTo>
                  <a:pt x="0" y="0"/>
                </a:moveTo>
                <a:lnTo>
                  <a:pt x="4654924" y="0"/>
                </a:lnTo>
                <a:lnTo>
                  <a:pt x="6340288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9335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2001" y="2047037"/>
            <a:ext cx="4759348" cy="1356388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Subject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2001" y="3632697"/>
            <a:ext cx="4759348" cy="2422039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/>
                </a:solidFill>
              </a:defRPr>
            </a:lvl1pPr>
            <a:lvl2pPr marL="4320" indent="0" algn="l">
              <a:spcBef>
                <a:spcPts val="1088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MORE COMPLETE TITLE</a:t>
            </a:r>
          </a:p>
          <a:p>
            <a:pPr lvl="1"/>
            <a:r>
              <a:rPr lang="en-US" dirty="0" smtClean="0"/>
              <a:t>Body text: Lorem ipsum dolor sit amet, consectetuer adipiscing elit. Maecenas porttitor congue massa.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posuere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Pellentesque habitant morbi tristique senectus et netus et malesuada fames ac turpis egestas. Proin pharetra nonummy pede. Mauris et </a:t>
            </a:r>
            <a:r>
              <a:rPr lang="en-US" dirty="0" err="1" smtClean="0"/>
              <a:t>orci</a:t>
            </a:r>
            <a:r>
              <a:rPr lang="en-US" dirty="0" smtClean="0"/>
              <a:t>.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7"/>
            <a:ext cx="4759347" cy="1563900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Related phrase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9554786" y="1230059"/>
            <a:ext cx="1441615" cy="14412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180218" y="3983105"/>
            <a:ext cx="1846613" cy="184610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994892" y="4130895"/>
            <a:ext cx="508411" cy="508271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884946" y="1118638"/>
            <a:ext cx="222908" cy="2228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6856289" y="1079662"/>
            <a:ext cx="3972803" cy="3971708"/>
          </a:xfrm>
          <a:prstGeom prst="ellipse">
            <a:avLst/>
          </a:prstGeom>
          <a:ln w="38100">
            <a:solidFill>
              <a:schemeClr val="accent3"/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14818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3584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724095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3584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724095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4" y="1851258"/>
            <a:ext cx="512500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724095" y="1851258"/>
            <a:ext cx="512500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1161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268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604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40027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604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440027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6044" y="1851258"/>
            <a:ext cx="341548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400274" y="1851258"/>
            <a:ext cx="341548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8401372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8401372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401372" y="1851258"/>
            <a:ext cx="3415485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939406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0" y="857958"/>
            <a:ext cx="8964213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8203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1334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3292448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1334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13343" y="1851258"/>
            <a:ext cx="2598440" cy="590213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292448" y="1851258"/>
            <a:ext cx="2598440" cy="590213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3292448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27155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71553" y="1851258"/>
            <a:ext cx="2598440" cy="590213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627155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9250660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50660" y="1851258"/>
            <a:ext cx="2598440" cy="590213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9250660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555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3" y="1851258"/>
            <a:ext cx="5152463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683903" y="1851258"/>
            <a:ext cx="5165197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3583" y="2668922"/>
            <a:ext cx="5152463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683903" y="2668922"/>
            <a:ext cx="5165197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89677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1928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2" y="1851259"/>
            <a:ext cx="3538780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340353" y="1851258"/>
            <a:ext cx="3538780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310317" y="1851259"/>
            <a:ext cx="3538780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333824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4340355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24"/>
          </p:nvPr>
        </p:nvSpPr>
        <p:spPr>
          <a:xfrm>
            <a:off x="8310319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105070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37169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0493855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0703" y="1851258"/>
            <a:ext cx="2549492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302923" y="1851258"/>
            <a:ext cx="2549492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85143" y="1851258"/>
            <a:ext cx="2549492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67365" y="1851258"/>
            <a:ext cx="2549492" cy="590215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070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330292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26"/>
          </p:nvPr>
        </p:nvSpPr>
        <p:spPr>
          <a:xfrm>
            <a:off x="628514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7"/>
          </p:nvPr>
        </p:nvSpPr>
        <p:spPr>
          <a:xfrm>
            <a:off x="9267365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20703" y="5620954"/>
            <a:ext cx="8956852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295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 rot="420000">
            <a:off x="8640323" y="2157938"/>
            <a:ext cx="2020453" cy="326843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154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Up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9078361" y="2276391"/>
            <a:ext cx="2001815" cy="3227173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42519" y="5626409"/>
            <a:ext cx="8435037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27418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0368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7" name="Picture 6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9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7" y="6221081"/>
            <a:ext cx="4219216" cy="35932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87243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8298331" cy="6869952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  <a:gd name="connsiteX0" fmla="*/ 0 w 6205818"/>
              <a:gd name="connsiteY0" fmla="*/ 0 h 5143500"/>
              <a:gd name="connsiteX1" fmla="*/ 4654924 w 6205818"/>
              <a:gd name="connsiteY1" fmla="*/ 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493559 w 6205818"/>
              <a:gd name="connsiteY1" fmla="*/ 1793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26895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1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23748"/>
              <a:gd name="connsiteY0" fmla="*/ 0 h 5143500"/>
              <a:gd name="connsiteX1" fmla="*/ 4502524 w 6223748"/>
              <a:gd name="connsiteY1" fmla="*/ 1 h 5143500"/>
              <a:gd name="connsiteX2" fmla="*/ 6223748 w 6223748"/>
              <a:gd name="connsiteY2" fmla="*/ 5143499 h 5143500"/>
              <a:gd name="connsiteX3" fmla="*/ 0 w 6223748"/>
              <a:gd name="connsiteY3" fmla="*/ 5143500 h 5143500"/>
              <a:gd name="connsiteX4" fmla="*/ 0 w 6223748"/>
              <a:gd name="connsiteY4" fmla="*/ 0 h 5143500"/>
              <a:gd name="connsiteX0" fmla="*/ 0 w 6223748"/>
              <a:gd name="connsiteY0" fmla="*/ 8964 h 5152464"/>
              <a:gd name="connsiteX1" fmla="*/ 4529418 w 6223748"/>
              <a:gd name="connsiteY1" fmla="*/ 0 h 5152464"/>
              <a:gd name="connsiteX2" fmla="*/ 6223748 w 6223748"/>
              <a:gd name="connsiteY2" fmla="*/ 5152463 h 5152464"/>
              <a:gd name="connsiteX3" fmla="*/ 0 w 6223748"/>
              <a:gd name="connsiteY3" fmla="*/ 5152464 h 5152464"/>
              <a:gd name="connsiteX4" fmla="*/ 0 w 6223748"/>
              <a:gd name="connsiteY4" fmla="*/ 8964 h 515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23748" h="5152464">
                <a:moveTo>
                  <a:pt x="0" y="8964"/>
                </a:moveTo>
                <a:lnTo>
                  <a:pt x="4529418" y="0"/>
                </a:lnTo>
                <a:lnTo>
                  <a:pt x="6223748" y="5152463"/>
                </a:lnTo>
                <a:lnTo>
                  <a:pt x="0" y="515246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05333" y="2803721"/>
            <a:ext cx="2920924" cy="997196"/>
          </a:xfrm>
        </p:spPr>
        <p:txBody>
          <a:bodyPr anchor="ctr"/>
          <a:lstStyle>
            <a:lvl1pPr>
              <a:defRPr sz="36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5" name="Picture 14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46876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2672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0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3" name="Picture 1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367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85400" y="2711391"/>
            <a:ext cx="2643779" cy="1181863"/>
          </a:xfrm>
        </p:spPr>
        <p:txBody>
          <a:bodyPr anchor="ctr"/>
          <a:lstStyle>
            <a:lvl1pPr>
              <a:defRPr sz="4267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2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7" name="Picture 16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7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12873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Fill1_Text Options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12167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1_Bullets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91476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2_Bullets Only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2" name="Picture 21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537949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2501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itle Only">
    <p:bg bwMode="inv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"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309836" y="331098"/>
            <a:ext cx="897780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 bwMode="black"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8" name="Picture 17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17385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ext Option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08139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3_Bullets Onl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8093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-1" y="-11955"/>
            <a:ext cx="4987364" cy="6869955"/>
          </a:xfrm>
          <a:custGeom>
            <a:avLst/>
            <a:gdLst>
              <a:gd name="connsiteX0" fmla="*/ 0 w 4000500"/>
              <a:gd name="connsiteY0" fmla="*/ 0 h 5143500"/>
              <a:gd name="connsiteX1" fmla="*/ 4000500 w 4000500"/>
              <a:gd name="connsiteY1" fmla="*/ 0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4000500"/>
              <a:gd name="connsiteY0" fmla="*/ 0 h 5143500"/>
              <a:gd name="connsiteX1" fmla="*/ 432547 w 4000500"/>
              <a:gd name="connsiteY1" fmla="*/ 8964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3740523"/>
              <a:gd name="connsiteY0" fmla="*/ 0 h 5143500"/>
              <a:gd name="connsiteX1" fmla="*/ 432547 w 3740523"/>
              <a:gd name="connsiteY1" fmla="*/ 8964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0 h 5143500"/>
              <a:gd name="connsiteX1" fmla="*/ 441511 w 3740523"/>
              <a:gd name="connsiteY1" fmla="*/ 17929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8966 h 5152466"/>
              <a:gd name="connsiteX1" fmla="*/ 441511 w 3740523"/>
              <a:gd name="connsiteY1" fmla="*/ 0 h 5152466"/>
              <a:gd name="connsiteX2" fmla="*/ 3740523 w 3740523"/>
              <a:gd name="connsiteY2" fmla="*/ 5152466 h 5152466"/>
              <a:gd name="connsiteX3" fmla="*/ 0 w 3740523"/>
              <a:gd name="connsiteY3" fmla="*/ 5152466 h 5152466"/>
              <a:gd name="connsiteX4" fmla="*/ 0 w 3740523"/>
              <a:gd name="connsiteY4" fmla="*/ 8966 h 5152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0523" h="5152466">
                <a:moveTo>
                  <a:pt x="0" y="8966"/>
                </a:moveTo>
                <a:lnTo>
                  <a:pt x="441511" y="0"/>
                </a:lnTo>
                <a:lnTo>
                  <a:pt x="3740523" y="5152466"/>
                </a:lnTo>
                <a:lnTo>
                  <a:pt x="0" y="5152466"/>
                </a:lnTo>
                <a:lnTo>
                  <a:pt x="0" y="8966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568001" y="2869646"/>
            <a:ext cx="6265412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568001" y="3819109"/>
            <a:ext cx="6265412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>
                    <a:lumMod val="75000"/>
                  </a:schemeClr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bg2">
                    <a:lumMod val="75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5568001" y="1852084"/>
            <a:ext cx="6265412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9749" y="6169896"/>
            <a:ext cx="747175" cy="346923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1067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defTabSz="1232345"/>
            <a:fld id="{7F034911-0302-4AAB-AEF0-815419E29289}" type="slidenum">
              <a:rPr lang="en-US" smtClean="0">
                <a:solidFill>
                  <a:prstClr val="white">
                    <a:lumMod val="95000"/>
                  </a:prstClr>
                </a:solidFill>
              </a:rPr>
              <a:pPr defTabSz="1232345"/>
              <a:t>‹#›</a:t>
            </a:fld>
            <a:endParaRPr 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14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5568001" y="5375267"/>
            <a:ext cx="6265412" cy="794629"/>
          </a:xfrm>
          <a:prstGeom prst="rect">
            <a:avLst/>
          </a:prstGeom>
        </p:spPr>
        <p:txBody>
          <a:bodyPr lIns="0" tIns="0" rIns="0" bIns="0"/>
          <a:lstStyle>
            <a:lvl1pPr>
              <a:defRPr sz="1333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C8C9C7">
                    <a:lumMod val="75000"/>
                  </a:srgbClr>
                </a:solidFill>
              </a:rPr>
              <a:t>© 2015 Ipsos.  All rights reserved. Contains Ipsos' Confidential and Proprietary information and may not be disclosed or reproduced without the prior written consent of Ipsos.</a:t>
            </a:r>
            <a:endParaRPr lang="en-GB" dirty="0">
              <a:solidFill>
                <a:srgbClr val="C8C9C7">
                  <a:lumMod val="75000"/>
                </a:srgbClr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333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333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226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23" name="Picture 2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991176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5090969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9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9190764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pic>
        <p:nvPicPr>
          <p:cNvPr id="10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9142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-1" y="-11955"/>
            <a:ext cx="4987364" cy="6869955"/>
          </a:xfrm>
          <a:custGeom>
            <a:avLst/>
            <a:gdLst>
              <a:gd name="connsiteX0" fmla="*/ 0 w 4000500"/>
              <a:gd name="connsiteY0" fmla="*/ 0 h 5143500"/>
              <a:gd name="connsiteX1" fmla="*/ 4000500 w 4000500"/>
              <a:gd name="connsiteY1" fmla="*/ 0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4000500"/>
              <a:gd name="connsiteY0" fmla="*/ 0 h 5143500"/>
              <a:gd name="connsiteX1" fmla="*/ 432547 w 4000500"/>
              <a:gd name="connsiteY1" fmla="*/ 8964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3740523"/>
              <a:gd name="connsiteY0" fmla="*/ 0 h 5143500"/>
              <a:gd name="connsiteX1" fmla="*/ 432547 w 3740523"/>
              <a:gd name="connsiteY1" fmla="*/ 8964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0 h 5143500"/>
              <a:gd name="connsiteX1" fmla="*/ 441511 w 3740523"/>
              <a:gd name="connsiteY1" fmla="*/ 17929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8966 h 5152466"/>
              <a:gd name="connsiteX1" fmla="*/ 441511 w 3740523"/>
              <a:gd name="connsiteY1" fmla="*/ 0 h 5152466"/>
              <a:gd name="connsiteX2" fmla="*/ 3740523 w 3740523"/>
              <a:gd name="connsiteY2" fmla="*/ 5152466 h 5152466"/>
              <a:gd name="connsiteX3" fmla="*/ 0 w 3740523"/>
              <a:gd name="connsiteY3" fmla="*/ 5152466 h 5152466"/>
              <a:gd name="connsiteX4" fmla="*/ 0 w 3740523"/>
              <a:gd name="connsiteY4" fmla="*/ 8966 h 5152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0523" h="5152466">
                <a:moveTo>
                  <a:pt x="0" y="8966"/>
                </a:moveTo>
                <a:lnTo>
                  <a:pt x="441511" y="0"/>
                </a:lnTo>
                <a:lnTo>
                  <a:pt x="3740523" y="5152466"/>
                </a:lnTo>
                <a:lnTo>
                  <a:pt x="0" y="5152466"/>
                </a:lnTo>
                <a:lnTo>
                  <a:pt x="0" y="8966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568001" y="2869646"/>
            <a:ext cx="6265412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568001" y="3819109"/>
            <a:ext cx="6265412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>
                    <a:lumMod val="75000"/>
                  </a:schemeClr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bg2">
                    <a:lumMod val="75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5568001" y="1852084"/>
            <a:ext cx="6265412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252048" y="897171"/>
            <a:ext cx="1553701" cy="844549"/>
          </a:xfrm>
          <a:solidFill>
            <a:schemeClr val="bg1"/>
          </a:solidFill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9749" y="6169896"/>
            <a:ext cx="747175" cy="346923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1067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defTabSz="1232345"/>
            <a:fld id="{7F034911-0302-4AAB-AEF0-815419E29289}" type="slidenum">
              <a:rPr lang="en-US" smtClean="0">
                <a:solidFill>
                  <a:prstClr val="white">
                    <a:lumMod val="95000"/>
                  </a:prstClr>
                </a:solidFill>
              </a:rPr>
              <a:pPr defTabSz="1232345"/>
              <a:t>‹#›</a:t>
            </a:fld>
            <a:endParaRPr 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14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5568001" y="5375267"/>
            <a:ext cx="6265412" cy="794629"/>
          </a:xfrm>
          <a:prstGeom prst="rect">
            <a:avLst/>
          </a:prstGeom>
        </p:spPr>
        <p:txBody>
          <a:bodyPr lIns="0" tIns="0" rIns="0" bIns="0"/>
          <a:lstStyle>
            <a:lvl1pPr>
              <a:defRPr sz="1333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C8C9C7">
                    <a:lumMod val="75000"/>
                  </a:srgbClr>
                </a:solidFill>
              </a:rPr>
              <a:t>© 2015 Ipsos.  All rights reserved. Contains Ipsos' Confidential and Proprietary information and may not be disclosed or reproduced without the prior written consent of Ipsos.</a:t>
            </a:r>
            <a:endParaRPr lang="en-GB" dirty="0">
              <a:solidFill>
                <a:srgbClr val="C8C9C7">
                  <a:lumMod val="75000"/>
                </a:srgbClr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333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333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9697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57556" cy="590215"/>
          </a:xfrm>
        </p:spPr>
        <p:txBody>
          <a:bodyPr anchor="b">
            <a:no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299465" y="5620954"/>
            <a:ext cx="8957433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68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O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59976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47195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/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/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/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27142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GB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10516893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grpSp>
        <p:nvGrpSpPr>
          <p:cNvPr id="88" name="Group 87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89" name="Oval 88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2" name="Right Triangle 91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93" name="Picture 92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94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9527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amp;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grpSp>
        <p:nvGrpSpPr>
          <p:cNvPr id="36" name="Group 35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37" name="Oval 36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40" name="Right Triangle 39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41" name="Picture 40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42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0314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graph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24098"/>
            <a:ext cx="89575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2" hasCustomPrompt="1"/>
          </p:nvPr>
        </p:nvSpPr>
        <p:spPr>
          <a:xfrm>
            <a:off x="1263269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350572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1" name="Picture Placeholder 8"/>
          <p:cNvSpPr>
            <a:spLocks noGrp="1"/>
          </p:cNvSpPr>
          <p:nvPr>
            <p:ph type="pic" sz="quarter" idx="18" hasCustomPrompt="1"/>
          </p:nvPr>
        </p:nvSpPr>
        <p:spPr>
          <a:xfrm>
            <a:off x="4261957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9" hasCustomPrompt="1"/>
          </p:nvPr>
        </p:nvSpPr>
        <p:spPr>
          <a:xfrm>
            <a:off x="8197220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351367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4261958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8191602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24" name="Content Placeholder 2"/>
          <p:cNvSpPr>
            <a:spLocks noGrp="1"/>
          </p:cNvSpPr>
          <p:nvPr>
            <p:ph idx="23" hasCustomPrompt="1"/>
          </p:nvPr>
        </p:nvSpPr>
        <p:spPr>
          <a:xfrm>
            <a:off x="5174654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4" hasCustomPrompt="1"/>
          </p:nvPr>
        </p:nvSpPr>
        <p:spPr>
          <a:xfrm>
            <a:off x="9109917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98815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333549" cy="6858000"/>
          </a:xfr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359370" y="2869646"/>
            <a:ext cx="5438665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59370" y="3819109"/>
            <a:ext cx="5438665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23929" y="5375267"/>
            <a:ext cx="5925367" cy="346923"/>
          </a:xfrm>
          <a:prstGeom prst="rect">
            <a:avLst/>
          </a:prstGeom>
        </p:spPr>
        <p:txBody>
          <a:bodyPr lIns="62195" tIns="31098" rIns="62195" bIns="31098"/>
          <a:lstStyle>
            <a:lvl1pPr algn="l">
              <a:defRPr sz="1067">
                <a:solidFill>
                  <a:schemeClr val="bg2"/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888B8D"/>
                </a:solidFill>
              </a:rPr>
              <a:t>© 2015 Ipsos.  All rights reserved. Contains Ipsos' Confidential and Proprietary information  and may not be disclosed or reproduced without the prior written consent of Ipsos.</a:t>
            </a:r>
            <a:endParaRPr lang="en-US" dirty="0">
              <a:solidFill>
                <a:srgbClr val="888B8D"/>
              </a:solidFill>
            </a:endParaRP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6359370" y="1852084"/>
            <a:ext cx="5438665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431602" y="790481"/>
            <a:ext cx="1366433" cy="962871"/>
          </a:xfrm>
          <a:noFill/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422749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Box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5280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400571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5892800" cy="6895352"/>
          </a:xfrm>
          <a:custGeom>
            <a:avLst/>
            <a:gdLst>
              <a:gd name="connsiteX0" fmla="*/ 0 w 4419600"/>
              <a:gd name="connsiteY0" fmla="*/ 0 h 5162550"/>
              <a:gd name="connsiteX1" fmla="*/ 4419600 w 4419600"/>
              <a:gd name="connsiteY1" fmla="*/ 0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0 h 5162550"/>
              <a:gd name="connsiteX1" fmla="*/ 2743200 w 4419600"/>
              <a:gd name="connsiteY1" fmla="*/ 8965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8964 h 5171514"/>
              <a:gd name="connsiteX1" fmla="*/ 2743200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  <a:gd name="connsiteX0" fmla="*/ 0 w 4419600"/>
              <a:gd name="connsiteY0" fmla="*/ 8964 h 5171514"/>
              <a:gd name="connsiteX1" fmla="*/ 2734235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9600" h="5171514">
                <a:moveTo>
                  <a:pt x="0" y="8964"/>
                </a:moveTo>
                <a:lnTo>
                  <a:pt x="2734235" y="0"/>
                </a:lnTo>
                <a:lnTo>
                  <a:pt x="4419600" y="5171514"/>
                </a:lnTo>
                <a:lnTo>
                  <a:pt x="0" y="517151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49151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316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8584221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8893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 -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453717" cy="6858000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0288" h="5143500">
                <a:moveTo>
                  <a:pt x="0" y="0"/>
                </a:moveTo>
                <a:lnTo>
                  <a:pt x="4654924" y="0"/>
                </a:lnTo>
                <a:lnTo>
                  <a:pt x="6340288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4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2001" y="2047037"/>
            <a:ext cx="4759348" cy="1356388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Subject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2001" y="3632697"/>
            <a:ext cx="4759348" cy="2422039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/>
                </a:solidFill>
              </a:defRPr>
            </a:lvl1pPr>
            <a:lvl2pPr marL="4320" indent="0" algn="l">
              <a:spcBef>
                <a:spcPts val="1088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MORE COMPLETE TITLE</a:t>
            </a:r>
          </a:p>
          <a:p>
            <a:pPr lvl="1"/>
            <a:r>
              <a:rPr lang="en-US" dirty="0" smtClean="0"/>
              <a:t>Body text: Lorem ipsum dolor sit amet, consectetuer adipiscing elit. Maecenas porttitor congue massa.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posuere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Pellentesque habitant morbi tristique senectus et netus et malesuada fames ac turpis egestas. Proin pharetra nonummy pede. Mauris et </a:t>
            </a:r>
            <a:r>
              <a:rPr lang="en-US" dirty="0" err="1" smtClean="0"/>
              <a:t>orci</a:t>
            </a:r>
            <a:r>
              <a:rPr lang="en-US" dirty="0" smtClean="0"/>
              <a:t>.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7"/>
            <a:ext cx="4759347" cy="1563900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Related phrase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9554786" y="1230059"/>
            <a:ext cx="1441615" cy="14412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180218" y="3983105"/>
            <a:ext cx="1846613" cy="184610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994892" y="4130895"/>
            <a:ext cx="508411" cy="508271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884946" y="1118638"/>
            <a:ext cx="222908" cy="2228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6856289" y="1079662"/>
            <a:ext cx="3972803" cy="3971708"/>
          </a:xfrm>
          <a:prstGeom prst="ellipse">
            <a:avLst/>
          </a:prstGeom>
          <a:ln w="38100">
            <a:solidFill>
              <a:schemeClr val="accent3"/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80473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3584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724095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3584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724095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4" y="1851258"/>
            <a:ext cx="512500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724095" y="1851258"/>
            <a:ext cx="512500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5791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268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604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40027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604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440027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6044" y="1851258"/>
            <a:ext cx="341548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400274" y="1851258"/>
            <a:ext cx="341548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8401372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8401372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401372" y="1851258"/>
            <a:ext cx="3415485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3742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0" y="857958"/>
            <a:ext cx="8964213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8203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1334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3292448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1334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13343" y="1851258"/>
            <a:ext cx="2598440" cy="590213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292448" y="1851258"/>
            <a:ext cx="2598440" cy="590213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3292448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27155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71553" y="1851258"/>
            <a:ext cx="2598440" cy="590213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627155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9250660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50660" y="1851258"/>
            <a:ext cx="2598440" cy="590213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9250660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5032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3" y="1851258"/>
            <a:ext cx="5152463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683903" y="1851258"/>
            <a:ext cx="5165197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3583" y="2668922"/>
            <a:ext cx="5152463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683903" y="2668922"/>
            <a:ext cx="5165197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89677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8250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2" y="1851259"/>
            <a:ext cx="3538780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340353" y="1851258"/>
            <a:ext cx="3538780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310317" y="1851259"/>
            <a:ext cx="3538780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333824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4340355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24"/>
          </p:nvPr>
        </p:nvSpPr>
        <p:spPr>
          <a:xfrm>
            <a:off x="8310319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105070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0391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0493855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0703" y="1851258"/>
            <a:ext cx="2549492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302923" y="1851258"/>
            <a:ext cx="2549492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85143" y="1851258"/>
            <a:ext cx="2549492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67365" y="1851258"/>
            <a:ext cx="2549492" cy="590215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070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330292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26"/>
          </p:nvPr>
        </p:nvSpPr>
        <p:spPr>
          <a:xfrm>
            <a:off x="628514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7"/>
          </p:nvPr>
        </p:nvSpPr>
        <p:spPr>
          <a:xfrm>
            <a:off x="9267365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20703" y="5620954"/>
            <a:ext cx="8956852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12169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 rot="420000">
            <a:off x="8640323" y="2157938"/>
            <a:ext cx="2020453" cy="326843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66165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Up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9078361" y="2276391"/>
            <a:ext cx="2001815" cy="3227173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42519" y="5626409"/>
            <a:ext cx="8435037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89616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0368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7" name="Picture 6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9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7" y="6221081"/>
            <a:ext cx="4219216" cy="35932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6265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8298331" cy="6869952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  <a:gd name="connsiteX0" fmla="*/ 0 w 6205818"/>
              <a:gd name="connsiteY0" fmla="*/ 0 h 5143500"/>
              <a:gd name="connsiteX1" fmla="*/ 4654924 w 6205818"/>
              <a:gd name="connsiteY1" fmla="*/ 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493559 w 6205818"/>
              <a:gd name="connsiteY1" fmla="*/ 1793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26895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1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23748"/>
              <a:gd name="connsiteY0" fmla="*/ 0 h 5143500"/>
              <a:gd name="connsiteX1" fmla="*/ 4502524 w 6223748"/>
              <a:gd name="connsiteY1" fmla="*/ 1 h 5143500"/>
              <a:gd name="connsiteX2" fmla="*/ 6223748 w 6223748"/>
              <a:gd name="connsiteY2" fmla="*/ 5143499 h 5143500"/>
              <a:gd name="connsiteX3" fmla="*/ 0 w 6223748"/>
              <a:gd name="connsiteY3" fmla="*/ 5143500 h 5143500"/>
              <a:gd name="connsiteX4" fmla="*/ 0 w 6223748"/>
              <a:gd name="connsiteY4" fmla="*/ 0 h 5143500"/>
              <a:gd name="connsiteX0" fmla="*/ 0 w 6223748"/>
              <a:gd name="connsiteY0" fmla="*/ 8964 h 5152464"/>
              <a:gd name="connsiteX1" fmla="*/ 4529418 w 6223748"/>
              <a:gd name="connsiteY1" fmla="*/ 0 h 5152464"/>
              <a:gd name="connsiteX2" fmla="*/ 6223748 w 6223748"/>
              <a:gd name="connsiteY2" fmla="*/ 5152463 h 5152464"/>
              <a:gd name="connsiteX3" fmla="*/ 0 w 6223748"/>
              <a:gd name="connsiteY3" fmla="*/ 5152464 h 5152464"/>
              <a:gd name="connsiteX4" fmla="*/ 0 w 6223748"/>
              <a:gd name="connsiteY4" fmla="*/ 8964 h 515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23748" h="5152464">
                <a:moveTo>
                  <a:pt x="0" y="8964"/>
                </a:moveTo>
                <a:lnTo>
                  <a:pt x="4529418" y="0"/>
                </a:lnTo>
                <a:lnTo>
                  <a:pt x="6223748" y="5152463"/>
                </a:lnTo>
                <a:lnTo>
                  <a:pt x="0" y="515246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05333" y="2803721"/>
            <a:ext cx="2920924" cy="997196"/>
          </a:xfrm>
        </p:spPr>
        <p:txBody>
          <a:bodyPr anchor="ctr"/>
          <a:lstStyle>
            <a:lvl1pPr>
              <a:defRPr sz="36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5" name="Picture 14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1928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2672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0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3" name="Picture 1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81684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85400" y="2711391"/>
            <a:ext cx="2643779" cy="1181863"/>
          </a:xfrm>
        </p:spPr>
        <p:txBody>
          <a:bodyPr anchor="ctr"/>
          <a:lstStyle>
            <a:lvl1pPr>
              <a:defRPr sz="4267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2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7" name="Picture 16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7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484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Fill1_Text Options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40397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1_Bullets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5294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2_Bullets Only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2" name="Picture 21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537949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61464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itle Only">
    <p:bg bwMode="inv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"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309836" y="331098"/>
            <a:ext cx="897780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 bwMode="black"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8" name="Picture 17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2050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ext Option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7807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3_Bullets Onl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9185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-1" y="-11955"/>
            <a:ext cx="4987364" cy="6869955"/>
          </a:xfrm>
          <a:custGeom>
            <a:avLst/>
            <a:gdLst>
              <a:gd name="connsiteX0" fmla="*/ 0 w 4000500"/>
              <a:gd name="connsiteY0" fmla="*/ 0 h 5143500"/>
              <a:gd name="connsiteX1" fmla="*/ 4000500 w 4000500"/>
              <a:gd name="connsiteY1" fmla="*/ 0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4000500"/>
              <a:gd name="connsiteY0" fmla="*/ 0 h 5143500"/>
              <a:gd name="connsiteX1" fmla="*/ 432547 w 4000500"/>
              <a:gd name="connsiteY1" fmla="*/ 8964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3740523"/>
              <a:gd name="connsiteY0" fmla="*/ 0 h 5143500"/>
              <a:gd name="connsiteX1" fmla="*/ 432547 w 3740523"/>
              <a:gd name="connsiteY1" fmla="*/ 8964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0 h 5143500"/>
              <a:gd name="connsiteX1" fmla="*/ 441511 w 3740523"/>
              <a:gd name="connsiteY1" fmla="*/ 17929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8966 h 5152466"/>
              <a:gd name="connsiteX1" fmla="*/ 441511 w 3740523"/>
              <a:gd name="connsiteY1" fmla="*/ 0 h 5152466"/>
              <a:gd name="connsiteX2" fmla="*/ 3740523 w 3740523"/>
              <a:gd name="connsiteY2" fmla="*/ 5152466 h 5152466"/>
              <a:gd name="connsiteX3" fmla="*/ 0 w 3740523"/>
              <a:gd name="connsiteY3" fmla="*/ 5152466 h 5152466"/>
              <a:gd name="connsiteX4" fmla="*/ 0 w 3740523"/>
              <a:gd name="connsiteY4" fmla="*/ 8966 h 5152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0523" h="5152466">
                <a:moveTo>
                  <a:pt x="0" y="8966"/>
                </a:moveTo>
                <a:lnTo>
                  <a:pt x="441511" y="0"/>
                </a:lnTo>
                <a:lnTo>
                  <a:pt x="3740523" y="5152466"/>
                </a:lnTo>
                <a:lnTo>
                  <a:pt x="0" y="5152466"/>
                </a:lnTo>
                <a:lnTo>
                  <a:pt x="0" y="8966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568001" y="2869646"/>
            <a:ext cx="6265412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568001" y="3819109"/>
            <a:ext cx="6265412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>
                    <a:lumMod val="75000"/>
                  </a:schemeClr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bg2">
                    <a:lumMod val="75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5568001" y="1852084"/>
            <a:ext cx="6265412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252048" y="897171"/>
            <a:ext cx="1553701" cy="844549"/>
          </a:xfrm>
          <a:solidFill>
            <a:schemeClr val="bg1"/>
          </a:solidFill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9749" y="6169896"/>
            <a:ext cx="747175" cy="346923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1067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defTabSz="1232345"/>
            <a:fld id="{7F034911-0302-4AAB-AEF0-815419E29289}" type="slidenum">
              <a:rPr lang="en-US" smtClean="0">
                <a:solidFill>
                  <a:prstClr val="white">
                    <a:lumMod val="95000"/>
                  </a:prstClr>
                </a:solidFill>
              </a:rPr>
              <a:pPr defTabSz="1232345"/>
              <a:t>‹#›</a:t>
            </a:fld>
            <a:endParaRPr 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14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5568001" y="5375267"/>
            <a:ext cx="6265412" cy="794629"/>
          </a:xfrm>
          <a:prstGeom prst="rect">
            <a:avLst/>
          </a:prstGeom>
        </p:spPr>
        <p:txBody>
          <a:bodyPr lIns="0" tIns="0" rIns="0" bIns="0"/>
          <a:lstStyle>
            <a:lvl1pPr>
              <a:defRPr sz="1333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C8C9C7">
                    <a:lumMod val="75000"/>
                  </a:srgbClr>
                </a:solidFill>
              </a:rPr>
              <a:t>© 2015 Ipsos.  All rights reserved. Contains Ipsos' Confidential and Proprietary information and may not be disclosed or reproduced without the prior written consent of Ipsos.</a:t>
            </a:r>
            <a:endParaRPr lang="en-GB" dirty="0">
              <a:solidFill>
                <a:srgbClr val="C8C9C7">
                  <a:lumMod val="75000"/>
                </a:srgbClr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333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333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823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23" name="Picture 2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991176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5090969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9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9190764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pic>
        <p:nvPicPr>
          <p:cNvPr id="10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7253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57556" cy="590215"/>
          </a:xfrm>
        </p:spPr>
        <p:txBody>
          <a:bodyPr anchor="b">
            <a:no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299465" y="5620954"/>
            <a:ext cx="8957433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3348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O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9628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47195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/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/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/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5569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GB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10516893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grpSp>
        <p:nvGrpSpPr>
          <p:cNvPr id="88" name="Group 87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89" name="Oval 88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2" name="Right Triangle 91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93" name="Picture 92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94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2373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amp;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grpSp>
        <p:nvGrpSpPr>
          <p:cNvPr id="36" name="Group 35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37" name="Oval 36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40" name="Right Triangle 39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41" name="Picture 40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42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6994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graph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24098"/>
            <a:ext cx="89575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2" hasCustomPrompt="1"/>
          </p:nvPr>
        </p:nvSpPr>
        <p:spPr>
          <a:xfrm>
            <a:off x="1263269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350572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1" name="Picture Placeholder 8"/>
          <p:cNvSpPr>
            <a:spLocks noGrp="1"/>
          </p:cNvSpPr>
          <p:nvPr>
            <p:ph type="pic" sz="quarter" idx="18" hasCustomPrompt="1"/>
          </p:nvPr>
        </p:nvSpPr>
        <p:spPr>
          <a:xfrm>
            <a:off x="4261957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9" hasCustomPrompt="1"/>
          </p:nvPr>
        </p:nvSpPr>
        <p:spPr>
          <a:xfrm>
            <a:off x="8197220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351367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4261958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8191602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24" name="Content Placeholder 2"/>
          <p:cNvSpPr>
            <a:spLocks noGrp="1"/>
          </p:cNvSpPr>
          <p:nvPr>
            <p:ph idx="23" hasCustomPrompt="1"/>
          </p:nvPr>
        </p:nvSpPr>
        <p:spPr>
          <a:xfrm>
            <a:off x="5174654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4" hasCustomPrompt="1"/>
          </p:nvPr>
        </p:nvSpPr>
        <p:spPr>
          <a:xfrm>
            <a:off x="9109917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43232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333549" cy="6858000"/>
          </a:xfr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359370" y="2869646"/>
            <a:ext cx="5438665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59370" y="3819109"/>
            <a:ext cx="5438665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23929" y="5375267"/>
            <a:ext cx="5925367" cy="346923"/>
          </a:xfrm>
          <a:prstGeom prst="rect">
            <a:avLst/>
          </a:prstGeom>
        </p:spPr>
        <p:txBody>
          <a:bodyPr lIns="62195" tIns="31098" rIns="62195" bIns="31098"/>
          <a:lstStyle>
            <a:lvl1pPr algn="l">
              <a:defRPr sz="1067">
                <a:solidFill>
                  <a:schemeClr val="bg2"/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888B8D"/>
                </a:solidFill>
              </a:rPr>
              <a:t>© 2015 Ipsos.  All rights reserved. Contains Ipsos' Confidential and Proprietary information  and may not be disclosed or reproduced without the prior written consent of Ipsos.</a:t>
            </a:r>
            <a:endParaRPr lang="en-US" dirty="0">
              <a:solidFill>
                <a:srgbClr val="888B8D"/>
              </a:solidFill>
            </a:endParaRP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6359370" y="1852084"/>
            <a:ext cx="5438665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431602" y="790481"/>
            <a:ext cx="1366433" cy="962871"/>
          </a:xfrm>
          <a:noFill/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291095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Box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5280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04856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5892800" cy="6895352"/>
          </a:xfrm>
          <a:custGeom>
            <a:avLst/>
            <a:gdLst>
              <a:gd name="connsiteX0" fmla="*/ 0 w 4419600"/>
              <a:gd name="connsiteY0" fmla="*/ 0 h 5162550"/>
              <a:gd name="connsiteX1" fmla="*/ 4419600 w 4419600"/>
              <a:gd name="connsiteY1" fmla="*/ 0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0 h 5162550"/>
              <a:gd name="connsiteX1" fmla="*/ 2743200 w 4419600"/>
              <a:gd name="connsiteY1" fmla="*/ 8965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8964 h 5171514"/>
              <a:gd name="connsiteX1" fmla="*/ 2743200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  <a:gd name="connsiteX0" fmla="*/ 0 w 4419600"/>
              <a:gd name="connsiteY0" fmla="*/ 8964 h 5171514"/>
              <a:gd name="connsiteX1" fmla="*/ 2734235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9600" h="5171514">
                <a:moveTo>
                  <a:pt x="0" y="8964"/>
                </a:moveTo>
                <a:lnTo>
                  <a:pt x="2734235" y="0"/>
                </a:lnTo>
                <a:lnTo>
                  <a:pt x="4419600" y="5171514"/>
                </a:lnTo>
                <a:lnTo>
                  <a:pt x="0" y="517151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677011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931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8584221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861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 -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453717" cy="6858000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0288" h="5143500">
                <a:moveTo>
                  <a:pt x="0" y="0"/>
                </a:moveTo>
                <a:lnTo>
                  <a:pt x="4654924" y="0"/>
                </a:lnTo>
                <a:lnTo>
                  <a:pt x="6340288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835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2001" y="2047037"/>
            <a:ext cx="4759348" cy="1356388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Subject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2001" y="3632697"/>
            <a:ext cx="4759348" cy="2422039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/>
                </a:solidFill>
              </a:defRPr>
            </a:lvl1pPr>
            <a:lvl2pPr marL="4320" indent="0" algn="l">
              <a:spcBef>
                <a:spcPts val="1088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MORE COMPLETE TITLE</a:t>
            </a:r>
          </a:p>
          <a:p>
            <a:pPr lvl="1"/>
            <a:r>
              <a:rPr lang="en-US" dirty="0" smtClean="0"/>
              <a:t>Body text: Lorem ipsum dolor sit amet, consectetuer adipiscing elit. Maecenas porttitor congue massa.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posuere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Pellentesque habitant morbi tristique senectus et netus et malesuada fames ac turpis egestas. Proin pharetra nonummy pede. Mauris et </a:t>
            </a:r>
            <a:r>
              <a:rPr lang="en-US" dirty="0" err="1" smtClean="0"/>
              <a:t>orci</a:t>
            </a:r>
            <a:r>
              <a:rPr lang="en-US" dirty="0" smtClean="0"/>
              <a:t>.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7"/>
            <a:ext cx="4759347" cy="1563900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Related phrase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9554786" y="1230059"/>
            <a:ext cx="1441615" cy="14412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180218" y="3983105"/>
            <a:ext cx="1846613" cy="184610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994892" y="4130895"/>
            <a:ext cx="508411" cy="508271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884946" y="1118638"/>
            <a:ext cx="222908" cy="2228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6856289" y="1079662"/>
            <a:ext cx="3972803" cy="3971708"/>
          </a:xfrm>
          <a:prstGeom prst="ellipse">
            <a:avLst/>
          </a:prstGeom>
          <a:ln w="38100">
            <a:solidFill>
              <a:schemeClr val="accent3"/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65202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3584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724095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3584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724095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4" y="1851258"/>
            <a:ext cx="512500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724095" y="1851258"/>
            <a:ext cx="512500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6574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268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604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40027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604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440027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6044" y="1851258"/>
            <a:ext cx="341548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400274" y="1851258"/>
            <a:ext cx="341548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8401372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8401372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401372" y="1851258"/>
            <a:ext cx="3415485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3798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0" y="857958"/>
            <a:ext cx="8964213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8203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1334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3292448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1334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13343" y="1851258"/>
            <a:ext cx="2598440" cy="590213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292448" y="1851258"/>
            <a:ext cx="2598440" cy="590213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3292448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27155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71553" y="1851258"/>
            <a:ext cx="2598440" cy="590213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627155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9250660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50660" y="1851258"/>
            <a:ext cx="2598440" cy="590213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9250660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959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3" y="1851258"/>
            <a:ext cx="5152463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683903" y="1851258"/>
            <a:ext cx="5165197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3583" y="2668922"/>
            <a:ext cx="5152463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683903" y="2668922"/>
            <a:ext cx="5165197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89677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4178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2" y="1851259"/>
            <a:ext cx="3538780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340353" y="1851258"/>
            <a:ext cx="3538780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310317" y="1851259"/>
            <a:ext cx="3538780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333824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4340355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24"/>
          </p:nvPr>
        </p:nvSpPr>
        <p:spPr>
          <a:xfrm>
            <a:off x="8310319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105070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27111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0493855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0703" y="1851258"/>
            <a:ext cx="2549492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302923" y="1851258"/>
            <a:ext cx="2549492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85143" y="1851258"/>
            <a:ext cx="2549492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67365" y="1851258"/>
            <a:ext cx="2549492" cy="590215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070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330292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26"/>
          </p:nvPr>
        </p:nvSpPr>
        <p:spPr>
          <a:xfrm>
            <a:off x="628514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7"/>
          </p:nvPr>
        </p:nvSpPr>
        <p:spPr>
          <a:xfrm>
            <a:off x="9267365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20703" y="5620954"/>
            <a:ext cx="8956852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03610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 rot="420000">
            <a:off x="8640323" y="2157938"/>
            <a:ext cx="2020453" cy="326843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8109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Up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9078361" y="2276391"/>
            <a:ext cx="2001815" cy="3227173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42519" y="5626409"/>
            <a:ext cx="8435037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06543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0368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7" name="Picture 6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9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7" y="6221081"/>
            <a:ext cx="4219216" cy="35932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72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8298331" cy="6869952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  <a:gd name="connsiteX0" fmla="*/ 0 w 6205818"/>
              <a:gd name="connsiteY0" fmla="*/ 0 h 5143500"/>
              <a:gd name="connsiteX1" fmla="*/ 4654924 w 6205818"/>
              <a:gd name="connsiteY1" fmla="*/ 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493559 w 6205818"/>
              <a:gd name="connsiteY1" fmla="*/ 1793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26895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1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23748"/>
              <a:gd name="connsiteY0" fmla="*/ 0 h 5143500"/>
              <a:gd name="connsiteX1" fmla="*/ 4502524 w 6223748"/>
              <a:gd name="connsiteY1" fmla="*/ 1 h 5143500"/>
              <a:gd name="connsiteX2" fmla="*/ 6223748 w 6223748"/>
              <a:gd name="connsiteY2" fmla="*/ 5143499 h 5143500"/>
              <a:gd name="connsiteX3" fmla="*/ 0 w 6223748"/>
              <a:gd name="connsiteY3" fmla="*/ 5143500 h 5143500"/>
              <a:gd name="connsiteX4" fmla="*/ 0 w 6223748"/>
              <a:gd name="connsiteY4" fmla="*/ 0 h 5143500"/>
              <a:gd name="connsiteX0" fmla="*/ 0 w 6223748"/>
              <a:gd name="connsiteY0" fmla="*/ 8964 h 5152464"/>
              <a:gd name="connsiteX1" fmla="*/ 4529418 w 6223748"/>
              <a:gd name="connsiteY1" fmla="*/ 0 h 5152464"/>
              <a:gd name="connsiteX2" fmla="*/ 6223748 w 6223748"/>
              <a:gd name="connsiteY2" fmla="*/ 5152463 h 5152464"/>
              <a:gd name="connsiteX3" fmla="*/ 0 w 6223748"/>
              <a:gd name="connsiteY3" fmla="*/ 5152464 h 5152464"/>
              <a:gd name="connsiteX4" fmla="*/ 0 w 6223748"/>
              <a:gd name="connsiteY4" fmla="*/ 8964 h 515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23748" h="5152464">
                <a:moveTo>
                  <a:pt x="0" y="8964"/>
                </a:moveTo>
                <a:lnTo>
                  <a:pt x="4529418" y="0"/>
                </a:lnTo>
                <a:lnTo>
                  <a:pt x="6223748" y="5152463"/>
                </a:lnTo>
                <a:lnTo>
                  <a:pt x="0" y="515246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05333" y="2803721"/>
            <a:ext cx="2920924" cy="997196"/>
          </a:xfrm>
        </p:spPr>
        <p:txBody>
          <a:bodyPr anchor="ctr"/>
          <a:lstStyle>
            <a:lvl1pPr>
              <a:defRPr sz="36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5" name="Picture 14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95291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2672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0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3" name="Picture 1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81967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85400" y="2711391"/>
            <a:ext cx="2643779" cy="1181863"/>
          </a:xfrm>
        </p:spPr>
        <p:txBody>
          <a:bodyPr anchor="ctr"/>
          <a:lstStyle>
            <a:lvl1pPr>
              <a:defRPr sz="4267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2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7" name="Picture 16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7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75419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Fill1_Text Options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7190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1_Bullets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9611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2_Bullets Only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2" name="Picture 21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537949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8662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itle Only">
    <p:bg bwMode="inv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"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309836" y="331098"/>
            <a:ext cx="897780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 bwMode="black"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8" name="Picture 17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08970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ext Option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01323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3_Bullets Onl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5196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-1" y="-11955"/>
            <a:ext cx="4987364" cy="6869955"/>
          </a:xfrm>
          <a:custGeom>
            <a:avLst/>
            <a:gdLst>
              <a:gd name="connsiteX0" fmla="*/ 0 w 4000500"/>
              <a:gd name="connsiteY0" fmla="*/ 0 h 5143500"/>
              <a:gd name="connsiteX1" fmla="*/ 4000500 w 4000500"/>
              <a:gd name="connsiteY1" fmla="*/ 0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4000500"/>
              <a:gd name="connsiteY0" fmla="*/ 0 h 5143500"/>
              <a:gd name="connsiteX1" fmla="*/ 432547 w 4000500"/>
              <a:gd name="connsiteY1" fmla="*/ 8964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3740523"/>
              <a:gd name="connsiteY0" fmla="*/ 0 h 5143500"/>
              <a:gd name="connsiteX1" fmla="*/ 432547 w 3740523"/>
              <a:gd name="connsiteY1" fmla="*/ 8964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0 h 5143500"/>
              <a:gd name="connsiteX1" fmla="*/ 441511 w 3740523"/>
              <a:gd name="connsiteY1" fmla="*/ 17929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8966 h 5152466"/>
              <a:gd name="connsiteX1" fmla="*/ 441511 w 3740523"/>
              <a:gd name="connsiteY1" fmla="*/ 0 h 5152466"/>
              <a:gd name="connsiteX2" fmla="*/ 3740523 w 3740523"/>
              <a:gd name="connsiteY2" fmla="*/ 5152466 h 5152466"/>
              <a:gd name="connsiteX3" fmla="*/ 0 w 3740523"/>
              <a:gd name="connsiteY3" fmla="*/ 5152466 h 5152466"/>
              <a:gd name="connsiteX4" fmla="*/ 0 w 3740523"/>
              <a:gd name="connsiteY4" fmla="*/ 8966 h 5152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0523" h="5152466">
                <a:moveTo>
                  <a:pt x="0" y="8966"/>
                </a:moveTo>
                <a:lnTo>
                  <a:pt x="441511" y="0"/>
                </a:lnTo>
                <a:lnTo>
                  <a:pt x="3740523" y="5152466"/>
                </a:lnTo>
                <a:lnTo>
                  <a:pt x="0" y="5152466"/>
                </a:lnTo>
                <a:lnTo>
                  <a:pt x="0" y="8966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568001" y="2869646"/>
            <a:ext cx="6265412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568001" y="3819109"/>
            <a:ext cx="6265412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>
                    <a:lumMod val="75000"/>
                  </a:schemeClr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bg2">
                    <a:lumMod val="75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5568001" y="1852084"/>
            <a:ext cx="6265412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252048" y="897171"/>
            <a:ext cx="1553701" cy="844549"/>
          </a:xfrm>
          <a:solidFill>
            <a:schemeClr val="bg1"/>
          </a:solidFill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9749" y="6169896"/>
            <a:ext cx="747175" cy="346923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1067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defTabSz="1232345"/>
            <a:fld id="{7F034911-0302-4AAB-AEF0-815419E29289}" type="slidenum">
              <a:rPr lang="en-US" smtClean="0">
                <a:solidFill>
                  <a:prstClr val="white">
                    <a:lumMod val="95000"/>
                  </a:prstClr>
                </a:solidFill>
              </a:rPr>
              <a:pPr defTabSz="1232345"/>
              <a:t>‹#›</a:t>
            </a:fld>
            <a:endParaRPr 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14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5568001" y="5375267"/>
            <a:ext cx="6265412" cy="794629"/>
          </a:xfrm>
          <a:prstGeom prst="rect">
            <a:avLst/>
          </a:prstGeom>
        </p:spPr>
        <p:txBody>
          <a:bodyPr lIns="0" tIns="0" rIns="0" bIns="0"/>
          <a:lstStyle>
            <a:lvl1pPr>
              <a:defRPr sz="1333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C8C9C7">
                    <a:lumMod val="75000"/>
                  </a:srgbClr>
                </a:solidFill>
              </a:rPr>
              <a:t>© 2015 Ipsos.  All rights reserved. Contains Ipsos' Confidential and Proprietary information and may not be disclosed or reproduced without the prior written consent of Ipsos.</a:t>
            </a:r>
            <a:endParaRPr lang="en-GB" dirty="0">
              <a:solidFill>
                <a:srgbClr val="C8C9C7">
                  <a:lumMod val="75000"/>
                </a:srgbClr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333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333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871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23" name="Picture 2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991176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5090969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9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9190764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pic>
        <p:nvPicPr>
          <p:cNvPr id="10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2322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57556" cy="590215"/>
          </a:xfrm>
        </p:spPr>
        <p:txBody>
          <a:bodyPr anchor="b">
            <a:no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299465" y="5620954"/>
            <a:ext cx="8957433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9294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O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7988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47195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/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/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/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338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GB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10516893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grpSp>
        <p:nvGrpSpPr>
          <p:cNvPr id="88" name="Group 87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89" name="Oval 88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2" name="Right Triangle 91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93" name="Picture 92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94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8563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amp;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grpSp>
        <p:nvGrpSpPr>
          <p:cNvPr id="36" name="Group 35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37" name="Oval 36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40" name="Right Triangle 39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41" name="Picture 40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42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35819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graph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24098"/>
            <a:ext cx="89575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2" hasCustomPrompt="1"/>
          </p:nvPr>
        </p:nvSpPr>
        <p:spPr>
          <a:xfrm>
            <a:off x="1263269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350572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1" name="Picture Placeholder 8"/>
          <p:cNvSpPr>
            <a:spLocks noGrp="1"/>
          </p:cNvSpPr>
          <p:nvPr>
            <p:ph type="pic" sz="quarter" idx="18" hasCustomPrompt="1"/>
          </p:nvPr>
        </p:nvSpPr>
        <p:spPr>
          <a:xfrm>
            <a:off x="4261957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9" hasCustomPrompt="1"/>
          </p:nvPr>
        </p:nvSpPr>
        <p:spPr>
          <a:xfrm>
            <a:off x="8197220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351367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4261958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8191602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24" name="Content Placeholder 2"/>
          <p:cNvSpPr>
            <a:spLocks noGrp="1"/>
          </p:cNvSpPr>
          <p:nvPr>
            <p:ph idx="23" hasCustomPrompt="1"/>
          </p:nvPr>
        </p:nvSpPr>
        <p:spPr>
          <a:xfrm>
            <a:off x="5174654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4" hasCustomPrompt="1"/>
          </p:nvPr>
        </p:nvSpPr>
        <p:spPr>
          <a:xfrm>
            <a:off x="9109917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5914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333549" cy="6858000"/>
          </a:xfr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359370" y="2869646"/>
            <a:ext cx="5438665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59370" y="3819109"/>
            <a:ext cx="5438665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23929" y="5375267"/>
            <a:ext cx="5925367" cy="346923"/>
          </a:xfrm>
          <a:prstGeom prst="rect">
            <a:avLst/>
          </a:prstGeom>
        </p:spPr>
        <p:txBody>
          <a:bodyPr lIns="62195" tIns="31098" rIns="62195" bIns="31098"/>
          <a:lstStyle>
            <a:lvl1pPr algn="l">
              <a:defRPr sz="1067">
                <a:solidFill>
                  <a:schemeClr val="bg2"/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888B8D"/>
                </a:solidFill>
              </a:rPr>
              <a:t>© 2015 Ipsos.  All rights reserved. Contains Ipsos' Confidential and Proprietary information  and may not be disclosed or reproduced without the prior written consent of Ipsos.</a:t>
            </a:r>
            <a:endParaRPr lang="en-US" dirty="0">
              <a:solidFill>
                <a:srgbClr val="888B8D"/>
              </a:solidFill>
            </a:endParaRP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6359370" y="1852084"/>
            <a:ext cx="5438665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431602" y="790481"/>
            <a:ext cx="1366433" cy="962871"/>
          </a:xfrm>
          <a:noFill/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815554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Box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5280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65592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5892800" cy="6895352"/>
          </a:xfrm>
          <a:custGeom>
            <a:avLst/>
            <a:gdLst>
              <a:gd name="connsiteX0" fmla="*/ 0 w 4419600"/>
              <a:gd name="connsiteY0" fmla="*/ 0 h 5162550"/>
              <a:gd name="connsiteX1" fmla="*/ 4419600 w 4419600"/>
              <a:gd name="connsiteY1" fmla="*/ 0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0 h 5162550"/>
              <a:gd name="connsiteX1" fmla="*/ 2743200 w 4419600"/>
              <a:gd name="connsiteY1" fmla="*/ 8965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8964 h 5171514"/>
              <a:gd name="connsiteX1" fmla="*/ 2743200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  <a:gd name="connsiteX0" fmla="*/ 0 w 4419600"/>
              <a:gd name="connsiteY0" fmla="*/ 8964 h 5171514"/>
              <a:gd name="connsiteX1" fmla="*/ 2734235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9600" h="5171514">
                <a:moveTo>
                  <a:pt x="0" y="8964"/>
                </a:moveTo>
                <a:lnTo>
                  <a:pt x="2734235" y="0"/>
                </a:lnTo>
                <a:lnTo>
                  <a:pt x="4419600" y="5171514"/>
                </a:lnTo>
                <a:lnTo>
                  <a:pt x="0" y="517151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2306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4328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8584221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636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 -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453717" cy="6858000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0288" h="5143500">
                <a:moveTo>
                  <a:pt x="0" y="0"/>
                </a:moveTo>
                <a:lnTo>
                  <a:pt x="4654924" y="0"/>
                </a:lnTo>
                <a:lnTo>
                  <a:pt x="6340288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8807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2001" y="2047037"/>
            <a:ext cx="4759348" cy="1356388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Subject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2001" y="3632697"/>
            <a:ext cx="4759348" cy="2422039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/>
                </a:solidFill>
              </a:defRPr>
            </a:lvl1pPr>
            <a:lvl2pPr marL="4320" indent="0" algn="l">
              <a:spcBef>
                <a:spcPts val="1088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MORE COMPLETE TITLE</a:t>
            </a:r>
          </a:p>
          <a:p>
            <a:pPr lvl="1"/>
            <a:r>
              <a:rPr lang="en-US" dirty="0" smtClean="0"/>
              <a:t>Body text: Lorem ipsum dolor sit amet, consectetuer adipiscing elit. Maecenas porttitor congue massa.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posuere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Pellentesque habitant morbi tristique senectus et netus et malesuada fames ac turpis egestas. Proin pharetra nonummy pede. Mauris et </a:t>
            </a:r>
            <a:r>
              <a:rPr lang="en-US" dirty="0" err="1" smtClean="0"/>
              <a:t>orci</a:t>
            </a:r>
            <a:r>
              <a:rPr lang="en-US" dirty="0" smtClean="0"/>
              <a:t>.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7"/>
            <a:ext cx="4759347" cy="1563900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Related phrase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9554786" y="1230059"/>
            <a:ext cx="1441615" cy="14412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180218" y="3983105"/>
            <a:ext cx="1846613" cy="184610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994892" y="4130895"/>
            <a:ext cx="508411" cy="508271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884946" y="1118638"/>
            <a:ext cx="222908" cy="2228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6856289" y="1079662"/>
            <a:ext cx="3972803" cy="3971708"/>
          </a:xfrm>
          <a:prstGeom prst="ellipse">
            <a:avLst/>
          </a:prstGeom>
          <a:ln w="38100">
            <a:solidFill>
              <a:schemeClr val="accent3"/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6678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3584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724095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3584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724095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4" y="1851258"/>
            <a:ext cx="512500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724095" y="1851258"/>
            <a:ext cx="512500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36099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268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604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40027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604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440027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6044" y="1851258"/>
            <a:ext cx="341548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400274" y="1851258"/>
            <a:ext cx="341548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8401372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8401372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401372" y="1851258"/>
            <a:ext cx="3415485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12337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0" y="857958"/>
            <a:ext cx="8964213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8203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1334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3292448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1334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13343" y="1851258"/>
            <a:ext cx="2598440" cy="590213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292448" y="1851258"/>
            <a:ext cx="2598440" cy="590213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3292448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27155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71553" y="1851258"/>
            <a:ext cx="2598440" cy="590213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627155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9250660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50660" y="1851258"/>
            <a:ext cx="2598440" cy="590213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9250660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123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3" y="1851258"/>
            <a:ext cx="5152463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683903" y="1851258"/>
            <a:ext cx="5165197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3583" y="2668922"/>
            <a:ext cx="5152463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683903" y="2668922"/>
            <a:ext cx="5165197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89677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8202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2" y="1851259"/>
            <a:ext cx="3538780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340353" y="1851258"/>
            <a:ext cx="3538780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310317" y="1851259"/>
            <a:ext cx="3538780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333824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4340355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24"/>
          </p:nvPr>
        </p:nvSpPr>
        <p:spPr>
          <a:xfrm>
            <a:off x="8310319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105070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9420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0493855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0703" y="1851258"/>
            <a:ext cx="2549492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302923" y="1851258"/>
            <a:ext cx="2549492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85143" y="1851258"/>
            <a:ext cx="2549492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67365" y="1851258"/>
            <a:ext cx="2549492" cy="590215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070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330292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26"/>
          </p:nvPr>
        </p:nvSpPr>
        <p:spPr>
          <a:xfrm>
            <a:off x="628514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7"/>
          </p:nvPr>
        </p:nvSpPr>
        <p:spPr>
          <a:xfrm>
            <a:off x="9267365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20703" y="5620954"/>
            <a:ext cx="8956852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3933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 rot="420000">
            <a:off x="8640323" y="2157938"/>
            <a:ext cx="2020453" cy="326843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8508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Up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9078361" y="2276391"/>
            <a:ext cx="2001815" cy="3227173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42519" y="5626409"/>
            <a:ext cx="8435037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69008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0368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7" name="Picture 6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9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7" y="6221081"/>
            <a:ext cx="4219216" cy="35932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93310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8298331" cy="6869952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  <a:gd name="connsiteX0" fmla="*/ 0 w 6205818"/>
              <a:gd name="connsiteY0" fmla="*/ 0 h 5143500"/>
              <a:gd name="connsiteX1" fmla="*/ 4654924 w 6205818"/>
              <a:gd name="connsiteY1" fmla="*/ 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493559 w 6205818"/>
              <a:gd name="connsiteY1" fmla="*/ 1793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26895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1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23748"/>
              <a:gd name="connsiteY0" fmla="*/ 0 h 5143500"/>
              <a:gd name="connsiteX1" fmla="*/ 4502524 w 6223748"/>
              <a:gd name="connsiteY1" fmla="*/ 1 h 5143500"/>
              <a:gd name="connsiteX2" fmla="*/ 6223748 w 6223748"/>
              <a:gd name="connsiteY2" fmla="*/ 5143499 h 5143500"/>
              <a:gd name="connsiteX3" fmla="*/ 0 w 6223748"/>
              <a:gd name="connsiteY3" fmla="*/ 5143500 h 5143500"/>
              <a:gd name="connsiteX4" fmla="*/ 0 w 6223748"/>
              <a:gd name="connsiteY4" fmla="*/ 0 h 5143500"/>
              <a:gd name="connsiteX0" fmla="*/ 0 w 6223748"/>
              <a:gd name="connsiteY0" fmla="*/ 8964 h 5152464"/>
              <a:gd name="connsiteX1" fmla="*/ 4529418 w 6223748"/>
              <a:gd name="connsiteY1" fmla="*/ 0 h 5152464"/>
              <a:gd name="connsiteX2" fmla="*/ 6223748 w 6223748"/>
              <a:gd name="connsiteY2" fmla="*/ 5152463 h 5152464"/>
              <a:gd name="connsiteX3" fmla="*/ 0 w 6223748"/>
              <a:gd name="connsiteY3" fmla="*/ 5152464 h 5152464"/>
              <a:gd name="connsiteX4" fmla="*/ 0 w 6223748"/>
              <a:gd name="connsiteY4" fmla="*/ 8964 h 515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23748" h="5152464">
                <a:moveTo>
                  <a:pt x="0" y="8964"/>
                </a:moveTo>
                <a:lnTo>
                  <a:pt x="4529418" y="0"/>
                </a:lnTo>
                <a:lnTo>
                  <a:pt x="6223748" y="5152463"/>
                </a:lnTo>
                <a:lnTo>
                  <a:pt x="0" y="515246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05333" y="2803721"/>
            <a:ext cx="2920924" cy="997196"/>
          </a:xfrm>
        </p:spPr>
        <p:txBody>
          <a:bodyPr anchor="ctr"/>
          <a:lstStyle>
            <a:lvl1pPr>
              <a:defRPr sz="36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5" name="Picture 14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8211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2672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0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3" name="Picture 1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85521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85400" y="2711391"/>
            <a:ext cx="2643779" cy="1181863"/>
          </a:xfrm>
        </p:spPr>
        <p:txBody>
          <a:bodyPr anchor="ctr"/>
          <a:lstStyle>
            <a:lvl1pPr>
              <a:defRPr sz="4267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2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7" name="Picture 16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7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7483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Fill1_Text Options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3517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1_Bullets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8783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2_Bullets Only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2" name="Picture 21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537949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14188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itle Only">
    <p:bg bwMode="inv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"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309836" y="331098"/>
            <a:ext cx="897780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 bwMode="black"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8" name="Picture 17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69472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ext Option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74758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3_Bullets Onl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3915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-1" y="-11955"/>
            <a:ext cx="4987364" cy="6869955"/>
          </a:xfrm>
          <a:custGeom>
            <a:avLst/>
            <a:gdLst>
              <a:gd name="connsiteX0" fmla="*/ 0 w 4000500"/>
              <a:gd name="connsiteY0" fmla="*/ 0 h 5143500"/>
              <a:gd name="connsiteX1" fmla="*/ 4000500 w 4000500"/>
              <a:gd name="connsiteY1" fmla="*/ 0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4000500"/>
              <a:gd name="connsiteY0" fmla="*/ 0 h 5143500"/>
              <a:gd name="connsiteX1" fmla="*/ 432547 w 4000500"/>
              <a:gd name="connsiteY1" fmla="*/ 8964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3740523"/>
              <a:gd name="connsiteY0" fmla="*/ 0 h 5143500"/>
              <a:gd name="connsiteX1" fmla="*/ 432547 w 3740523"/>
              <a:gd name="connsiteY1" fmla="*/ 8964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0 h 5143500"/>
              <a:gd name="connsiteX1" fmla="*/ 441511 w 3740523"/>
              <a:gd name="connsiteY1" fmla="*/ 17929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8966 h 5152466"/>
              <a:gd name="connsiteX1" fmla="*/ 441511 w 3740523"/>
              <a:gd name="connsiteY1" fmla="*/ 0 h 5152466"/>
              <a:gd name="connsiteX2" fmla="*/ 3740523 w 3740523"/>
              <a:gd name="connsiteY2" fmla="*/ 5152466 h 5152466"/>
              <a:gd name="connsiteX3" fmla="*/ 0 w 3740523"/>
              <a:gd name="connsiteY3" fmla="*/ 5152466 h 5152466"/>
              <a:gd name="connsiteX4" fmla="*/ 0 w 3740523"/>
              <a:gd name="connsiteY4" fmla="*/ 8966 h 5152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0523" h="5152466">
                <a:moveTo>
                  <a:pt x="0" y="8966"/>
                </a:moveTo>
                <a:lnTo>
                  <a:pt x="441511" y="0"/>
                </a:lnTo>
                <a:lnTo>
                  <a:pt x="3740523" y="5152466"/>
                </a:lnTo>
                <a:lnTo>
                  <a:pt x="0" y="5152466"/>
                </a:lnTo>
                <a:lnTo>
                  <a:pt x="0" y="8966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568001" y="2869646"/>
            <a:ext cx="6265412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568001" y="3819109"/>
            <a:ext cx="6265412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>
                    <a:lumMod val="75000"/>
                  </a:schemeClr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bg2">
                    <a:lumMod val="75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5568001" y="1852084"/>
            <a:ext cx="6265412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252048" y="897171"/>
            <a:ext cx="1553701" cy="844549"/>
          </a:xfrm>
          <a:solidFill>
            <a:schemeClr val="bg1"/>
          </a:solidFill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9749" y="6169896"/>
            <a:ext cx="747175" cy="346923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1067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defTabSz="1232345"/>
            <a:fld id="{7F034911-0302-4AAB-AEF0-815419E29289}" type="slidenum">
              <a:rPr lang="en-US" smtClean="0">
                <a:solidFill>
                  <a:prstClr val="white">
                    <a:lumMod val="95000"/>
                  </a:prstClr>
                </a:solidFill>
              </a:rPr>
              <a:pPr defTabSz="1232345"/>
              <a:t>‹#›</a:t>
            </a:fld>
            <a:endParaRPr 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14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5568001" y="5375267"/>
            <a:ext cx="6265412" cy="794629"/>
          </a:xfrm>
          <a:prstGeom prst="rect">
            <a:avLst/>
          </a:prstGeom>
        </p:spPr>
        <p:txBody>
          <a:bodyPr lIns="0" tIns="0" rIns="0" bIns="0"/>
          <a:lstStyle>
            <a:lvl1pPr>
              <a:defRPr sz="1333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C8C9C7">
                    <a:lumMod val="75000"/>
                  </a:srgbClr>
                </a:solidFill>
              </a:rPr>
              <a:t>© 2015 Ipsos.  All rights reserved. Contains Ipsos' Confidential and Proprietary information and may not be disclosed or reproduced without the prior written consent of Ipsos.</a:t>
            </a:r>
            <a:endParaRPr lang="en-GB" dirty="0">
              <a:solidFill>
                <a:srgbClr val="C8C9C7">
                  <a:lumMod val="75000"/>
                </a:srgbClr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333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333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598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23" name="Picture 2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991176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5090969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9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9190764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pic>
        <p:nvPicPr>
          <p:cNvPr id="10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7695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57556" cy="590215"/>
          </a:xfrm>
        </p:spPr>
        <p:txBody>
          <a:bodyPr anchor="b">
            <a:no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299465" y="5620954"/>
            <a:ext cx="8957433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1981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O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8183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47195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/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/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/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2261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GB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10516893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grpSp>
        <p:nvGrpSpPr>
          <p:cNvPr id="88" name="Group 87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89" name="Oval 88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2" name="Right Triangle 91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93" name="Picture 92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94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2357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amp;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grpSp>
        <p:nvGrpSpPr>
          <p:cNvPr id="36" name="Group 35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37" name="Oval 36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40" name="Right Triangle 39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41" name="Picture 40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42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4634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graph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24098"/>
            <a:ext cx="89575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2" hasCustomPrompt="1"/>
          </p:nvPr>
        </p:nvSpPr>
        <p:spPr>
          <a:xfrm>
            <a:off x="1263269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350572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1" name="Picture Placeholder 8"/>
          <p:cNvSpPr>
            <a:spLocks noGrp="1"/>
          </p:cNvSpPr>
          <p:nvPr>
            <p:ph type="pic" sz="quarter" idx="18" hasCustomPrompt="1"/>
          </p:nvPr>
        </p:nvSpPr>
        <p:spPr>
          <a:xfrm>
            <a:off x="4261957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9" hasCustomPrompt="1"/>
          </p:nvPr>
        </p:nvSpPr>
        <p:spPr>
          <a:xfrm>
            <a:off x="8197220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351367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4261958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8191602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24" name="Content Placeholder 2"/>
          <p:cNvSpPr>
            <a:spLocks noGrp="1"/>
          </p:cNvSpPr>
          <p:nvPr>
            <p:ph idx="23" hasCustomPrompt="1"/>
          </p:nvPr>
        </p:nvSpPr>
        <p:spPr>
          <a:xfrm>
            <a:off x="5174654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4" hasCustomPrompt="1"/>
          </p:nvPr>
        </p:nvSpPr>
        <p:spPr>
          <a:xfrm>
            <a:off x="9109917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821744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333549" cy="6858000"/>
          </a:xfr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359370" y="2869646"/>
            <a:ext cx="5438665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59370" y="3819109"/>
            <a:ext cx="5438665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23929" y="5375267"/>
            <a:ext cx="5925367" cy="346923"/>
          </a:xfrm>
          <a:prstGeom prst="rect">
            <a:avLst/>
          </a:prstGeom>
        </p:spPr>
        <p:txBody>
          <a:bodyPr lIns="62195" tIns="31098" rIns="62195" bIns="31098"/>
          <a:lstStyle>
            <a:lvl1pPr algn="l">
              <a:defRPr sz="1067">
                <a:solidFill>
                  <a:schemeClr val="bg2"/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888B8D"/>
                </a:solidFill>
              </a:rPr>
              <a:t>© 2015 Ipsos.  All rights reserved. Contains Ipsos' Confidential and Proprietary information  and may not be disclosed or reproduced without the prior written consent of Ipsos.</a:t>
            </a:r>
            <a:endParaRPr lang="en-US" dirty="0">
              <a:solidFill>
                <a:srgbClr val="888B8D"/>
              </a:solidFill>
            </a:endParaRP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6359370" y="1852084"/>
            <a:ext cx="5438665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431602" y="790481"/>
            <a:ext cx="1366433" cy="962871"/>
          </a:xfrm>
          <a:noFill/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050946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Box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5280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11535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5892800" cy="6895352"/>
          </a:xfrm>
          <a:custGeom>
            <a:avLst/>
            <a:gdLst>
              <a:gd name="connsiteX0" fmla="*/ 0 w 4419600"/>
              <a:gd name="connsiteY0" fmla="*/ 0 h 5162550"/>
              <a:gd name="connsiteX1" fmla="*/ 4419600 w 4419600"/>
              <a:gd name="connsiteY1" fmla="*/ 0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0 h 5162550"/>
              <a:gd name="connsiteX1" fmla="*/ 2743200 w 4419600"/>
              <a:gd name="connsiteY1" fmla="*/ 8965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8964 h 5171514"/>
              <a:gd name="connsiteX1" fmla="*/ 2743200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  <a:gd name="connsiteX0" fmla="*/ 0 w 4419600"/>
              <a:gd name="connsiteY0" fmla="*/ 8964 h 5171514"/>
              <a:gd name="connsiteX1" fmla="*/ 2734235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9600" h="5171514">
                <a:moveTo>
                  <a:pt x="0" y="8964"/>
                </a:moveTo>
                <a:lnTo>
                  <a:pt x="2734235" y="0"/>
                </a:lnTo>
                <a:lnTo>
                  <a:pt x="4419600" y="5171514"/>
                </a:lnTo>
                <a:lnTo>
                  <a:pt x="0" y="517151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60663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894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8584221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0748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 -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453717" cy="6858000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0288" h="5143500">
                <a:moveTo>
                  <a:pt x="0" y="0"/>
                </a:moveTo>
                <a:lnTo>
                  <a:pt x="4654924" y="0"/>
                </a:lnTo>
                <a:lnTo>
                  <a:pt x="6340288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226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2001" y="2047037"/>
            <a:ext cx="4759348" cy="1356388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Subject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2001" y="3632697"/>
            <a:ext cx="4759348" cy="2422039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/>
                </a:solidFill>
              </a:defRPr>
            </a:lvl1pPr>
            <a:lvl2pPr marL="4320" indent="0" algn="l">
              <a:spcBef>
                <a:spcPts val="1088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MORE COMPLETE TITLE</a:t>
            </a:r>
          </a:p>
          <a:p>
            <a:pPr lvl="1"/>
            <a:r>
              <a:rPr lang="en-US" dirty="0" smtClean="0"/>
              <a:t>Body text: Lorem ipsum dolor sit amet, consectetuer adipiscing elit. Maecenas porttitor congue massa.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posuere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Pellentesque habitant morbi tristique senectus et netus et malesuada fames ac turpis egestas. Proin pharetra nonummy pede. Mauris et </a:t>
            </a:r>
            <a:r>
              <a:rPr lang="en-US" dirty="0" err="1" smtClean="0"/>
              <a:t>orci</a:t>
            </a:r>
            <a:r>
              <a:rPr lang="en-US" dirty="0" smtClean="0"/>
              <a:t>.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7"/>
            <a:ext cx="4759347" cy="1563900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Related phrase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9554786" y="1230059"/>
            <a:ext cx="1441615" cy="14412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180218" y="3983105"/>
            <a:ext cx="1846613" cy="184610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994892" y="4130895"/>
            <a:ext cx="508411" cy="508271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884946" y="1118638"/>
            <a:ext cx="222908" cy="2228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6856289" y="1079662"/>
            <a:ext cx="3972803" cy="3971708"/>
          </a:xfrm>
          <a:prstGeom prst="ellipse">
            <a:avLst/>
          </a:prstGeom>
          <a:ln w="38100">
            <a:solidFill>
              <a:schemeClr val="accent3"/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99411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3584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724095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3584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724095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4" y="1851258"/>
            <a:ext cx="512500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724095" y="1851258"/>
            <a:ext cx="512500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80704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268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604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40027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604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440027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6044" y="1851258"/>
            <a:ext cx="341548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400274" y="1851258"/>
            <a:ext cx="341548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8401372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8401372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401372" y="1851258"/>
            <a:ext cx="3415485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92025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0" y="857958"/>
            <a:ext cx="8964213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8203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1334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3292448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1334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13343" y="1851258"/>
            <a:ext cx="2598440" cy="590213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292448" y="1851258"/>
            <a:ext cx="2598440" cy="590213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3292448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27155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71553" y="1851258"/>
            <a:ext cx="2598440" cy="590213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627155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9250660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50660" y="1851258"/>
            <a:ext cx="2598440" cy="590213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9250660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9641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3" y="1851258"/>
            <a:ext cx="5152463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683903" y="1851258"/>
            <a:ext cx="5165197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3583" y="2668922"/>
            <a:ext cx="5152463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683903" y="2668922"/>
            <a:ext cx="5165197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89677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53342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2" y="1851259"/>
            <a:ext cx="3538780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340353" y="1851258"/>
            <a:ext cx="3538780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310317" y="1851259"/>
            <a:ext cx="3538780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333824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4340355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24"/>
          </p:nvPr>
        </p:nvSpPr>
        <p:spPr>
          <a:xfrm>
            <a:off x="8310319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105070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2369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0493855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0703" y="1851258"/>
            <a:ext cx="2549492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302923" y="1851258"/>
            <a:ext cx="2549492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85143" y="1851258"/>
            <a:ext cx="2549492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67365" y="1851258"/>
            <a:ext cx="2549492" cy="590215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070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330292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26"/>
          </p:nvPr>
        </p:nvSpPr>
        <p:spPr>
          <a:xfrm>
            <a:off x="628514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7"/>
          </p:nvPr>
        </p:nvSpPr>
        <p:spPr>
          <a:xfrm>
            <a:off x="9267365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20703" y="5620954"/>
            <a:ext cx="8956852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81953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 rot="420000">
            <a:off x="8640323" y="2157938"/>
            <a:ext cx="2020453" cy="326843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9293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Up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9078361" y="2276391"/>
            <a:ext cx="2001815" cy="3227173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42519" y="5626409"/>
            <a:ext cx="8435037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7583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0368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7" name="Picture 6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9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7" y="6221081"/>
            <a:ext cx="4219216" cy="35932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8624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8298331" cy="6869952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  <a:gd name="connsiteX0" fmla="*/ 0 w 6205818"/>
              <a:gd name="connsiteY0" fmla="*/ 0 h 5143500"/>
              <a:gd name="connsiteX1" fmla="*/ 4654924 w 6205818"/>
              <a:gd name="connsiteY1" fmla="*/ 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493559 w 6205818"/>
              <a:gd name="connsiteY1" fmla="*/ 1793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26895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1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23748"/>
              <a:gd name="connsiteY0" fmla="*/ 0 h 5143500"/>
              <a:gd name="connsiteX1" fmla="*/ 4502524 w 6223748"/>
              <a:gd name="connsiteY1" fmla="*/ 1 h 5143500"/>
              <a:gd name="connsiteX2" fmla="*/ 6223748 w 6223748"/>
              <a:gd name="connsiteY2" fmla="*/ 5143499 h 5143500"/>
              <a:gd name="connsiteX3" fmla="*/ 0 w 6223748"/>
              <a:gd name="connsiteY3" fmla="*/ 5143500 h 5143500"/>
              <a:gd name="connsiteX4" fmla="*/ 0 w 6223748"/>
              <a:gd name="connsiteY4" fmla="*/ 0 h 5143500"/>
              <a:gd name="connsiteX0" fmla="*/ 0 w 6223748"/>
              <a:gd name="connsiteY0" fmla="*/ 8964 h 5152464"/>
              <a:gd name="connsiteX1" fmla="*/ 4529418 w 6223748"/>
              <a:gd name="connsiteY1" fmla="*/ 0 h 5152464"/>
              <a:gd name="connsiteX2" fmla="*/ 6223748 w 6223748"/>
              <a:gd name="connsiteY2" fmla="*/ 5152463 h 5152464"/>
              <a:gd name="connsiteX3" fmla="*/ 0 w 6223748"/>
              <a:gd name="connsiteY3" fmla="*/ 5152464 h 5152464"/>
              <a:gd name="connsiteX4" fmla="*/ 0 w 6223748"/>
              <a:gd name="connsiteY4" fmla="*/ 8964 h 515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23748" h="5152464">
                <a:moveTo>
                  <a:pt x="0" y="8964"/>
                </a:moveTo>
                <a:lnTo>
                  <a:pt x="4529418" y="0"/>
                </a:lnTo>
                <a:lnTo>
                  <a:pt x="6223748" y="5152463"/>
                </a:lnTo>
                <a:lnTo>
                  <a:pt x="0" y="515246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05333" y="2803721"/>
            <a:ext cx="2920924" cy="997196"/>
          </a:xfrm>
        </p:spPr>
        <p:txBody>
          <a:bodyPr anchor="ctr"/>
          <a:lstStyle>
            <a:lvl1pPr>
              <a:defRPr sz="36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5" name="Picture 14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0893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2672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0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3" name="Picture 1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9685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85400" y="2711391"/>
            <a:ext cx="2643779" cy="1181863"/>
          </a:xfrm>
        </p:spPr>
        <p:txBody>
          <a:bodyPr anchor="ctr"/>
          <a:lstStyle>
            <a:lvl1pPr>
              <a:defRPr sz="4267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2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7" name="Picture 16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7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87154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Fill1_Text Options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92883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1_Bullets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8897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2_Bullets Only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2" name="Picture 21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537949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5977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itle Only">
    <p:bg bwMode="inv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"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309836" y="331098"/>
            <a:ext cx="897780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 bwMode="black"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8" name="Picture 17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17529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ext Option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89924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3_Bullets Onl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2352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-1" y="-11955"/>
            <a:ext cx="4987364" cy="6869955"/>
          </a:xfrm>
          <a:custGeom>
            <a:avLst/>
            <a:gdLst>
              <a:gd name="connsiteX0" fmla="*/ 0 w 4000500"/>
              <a:gd name="connsiteY0" fmla="*/ 0 h 5143500"/>
              <a:gd name="connsiteX1" fmla="*/ 4000500 w 4000500"/>
              <a:gd name="connsiteY1" fmla="*/ 0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4000500"/>
              <a:gd name="connsiteY0" fmla="*/ 0 h 5143500"/>
              <a:gd name="connsiteX1" fmla="*/ 432547 w 4000500"/>
              <a:gd name="connsiteY1" fmla="*/ 8964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3740523"/>
              <a:gd name="connsiteY0" fmla="*/ 0 h 5143500"/>
              <a:gd name="connsiteX1" fmla="*/ 432547 w 3740523"/>
              <a:gd name="connsiteY1" fmla="*/ 8964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0 h 5143500"/>
              <a:gd name="connsiteX1" fmla="*/ 441511 w 3740523"/>
              <a:gd name="connsiteY1" fmla="*/ 17929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8966 h 5152466"/>
              <a:gd name="connsiteX1" fmla="*/ 441511 w 3740523"/>
              <a:gd name="connsiteY1" fmla="*/ 0 h 5152466"/>
              <a:gd name="connsiteX2" fmla="*/ 3740523 w 3740523"/>
              <a:gd name="connsiteY2" fmla="*/ 5152466 h 5152466"/>
              <a:gd name="connsiteX3" fmla="*/ 0 w 3740523"/>
              <a:gd name="connsiteY3" fmla="*/ 5152466 h 5152466"/>
              <a:gd name="connsiteX4" fmla="*/ 0 w 3740523"/>
              <a:gd name="connsiteY4" fmla="*/ 8966 h 5152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0523" h="5152466">
                <a:moveTo>
                  <a:pt x="0" y="8966"/>
                </a:moveTo>
                <a:lnTo>
                  <a:pt x="441511" y="0"/>
                </a:lnTo>
                <a:lnTo>
                  <a:pt x="3740523" y="5152466"/>
                </a:lnTo>
                <a:lnTo>
                  <a:pt x="0" y="5152466"/>
                </a:lnTo>
                <a:lnTo>
                  <a:pt x="0" y="8966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568001" y="2869646"/>
            <a:ext cx="6265412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568001" y="3819109"/>
            <a:ext cx="6265412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>
                    <a:lumMod val="75000"/>
                  </a:schemeClr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bg2">
                    <a:lumMod val="75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5568001" y="1852084"/>
            <a:ext cx="6265412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252048" y="897171"/>
            <a:ext cx="1553701" cy="844549"/>
          </a:xfrm>
          <a:solidFill>
            <a:schemeClr val="bg1"/>
          </a:solidFill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9749" y="6169896"/>
            <a:ext cx="747175" cy="346923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1067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defTabSz="1232345"/>
            <a:fld id="{7F034911-0302-4AAB-AEF0-815419E29289}" type="slidenum">
              <a:rPr lang="en-US" smtClean="0">
                <a:solidFill>
                  <a:prstClr val="white">
                    <a:lumMod val="95000"/>
                  </a:prstClr>
                </a:solidFill>
              </a:rPr>
              <a:pPr defTabSz="1232345"/>
              <a:t>‹#›</a:t>
            </a:fld>
            <a:endParaRPr 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14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5568001" y="5375267"/>
            <a:ext cx="6265412" cy="794629"/>
          </a:xfrm>
          <a:prstGeom prst="rect">
            <a:avLst/>
          </a:prstGeom>
        </p:spPr>
        <p:txBody>
          <a:bodyPr lIns="0" tIns="0" rIns="0" bIns="0"/>
          <a:lstStyle>
            <a:lvl1pPr>
              <a:defRPr sz="1333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C8C9C7">
                    <a:lumMod val="75000"/>
                  </a:srgbClr>
                </a:solidFill>
              </a:rPr>
              <a:t>© 2015 Ipsos.  All rights reserved. Contains Ipsos' Confidential and Proprietary information and may not be disclosed or reproduced without the prior written consent of Ipsos.</a:t>
            </a:r>
            <a:endParaRPr lang="en-GB" dirty="0">
              <a:solidFill>
                <a:srgbClr val="C8C9C7">
                  <a:lumMod val="75000"/>
                </a:srgbClr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333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333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4620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23" name="Picture 2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991176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5090969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9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9190764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pic>
        <p:nvPicPr>
          <p:cNvPr id="10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8622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57556" cy="590215"/>
          </a:xfrm>
        </p:spPr>
        <p:txBody>
          <a:bodyPr anchor="b">
            <a:no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299465" y="5620954"/>
            <a:ext cx="8957433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95290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O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23411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47195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/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/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/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6550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GB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10516893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grpSp>
        <p:nvGrpSpPr>
          <p:cNvPr id="88" name="Group 87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89" name="Oval 88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2" name="Right Triangle 91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93" name="Picture 92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94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9231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amp;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grpSp>
        <p:nvGrpSpPr>
          <p:cNvPr id="36" name="Group 35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37" name="Oval 36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40" name="Right Triangle 39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41" name="Picture 40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42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7047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graph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24098"/>
            <a:ext cx="89575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2" hasCustomPrompt="1"/>
          </p:nvPr>
        </p:nvSpPr>
        <p:spPr>
          <a:xfrm>
            <a:off x="1263269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350572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1" name="Picture Placeholder 8"/>
          <p:cNvSpPr>
            <a:spLocks noGrp="1"/>
          </p:cNvSpPr>
          <p:nvPr>
            <p:ph type="pic" sz="quarter" idx="18" hasCustomPrompt="1"/>
          </p:nvPr>
        </p:nvSpPr>
        <p:spPr>
          <a:xfrm>
            <a:off x="4261957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9" hasCustomPrompt="1"/>
          </p:nvPr>
        </p:nvSpPr>
        <p:spPr>
          <a:xfrm>
            <a:off x="8197220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351367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4261958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8191602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24" name="Content Placeholder 2"/>
          <p:cNvSpPr>
            <a:spLocks noGrp="1"/>
          </p:cNvSpPr>
          <p:nvPr>
            <p:ph idx="23" hasCustomPrompt="1"/>
          </p:nvPr>
        </p:nvSpPr>
        <p:spPr>
          <a:xfrm>
            <a:off x="5174654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4" hasCustomPrompt="1"/>
          </p:nvPr>
        </p:nvSpPr>
        <p:spPr>
          <a:xfrm>
            <a:off x="9109917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75888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333549" cy="6858000"/>
          </a:xfr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359370" y="2869646"/>
            <a:ext cx="5438665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59370" y="3819109"/>
            <a:ext cx="5438665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23929" y="5375267"/>
            <a:ext cx="5925367" cy="346923"/>
          </a:xfrm>
          <a:prstGeom prst="rect">
            <a:avLst/>
          </a:prstGeom>
        </p:spPr>
        <p:txBody>
          <a:bodyPr lIns="62195" tIns="31098" rIns="62195" bIns="31098"/>
          <a:lstStyle>
            <a:lvl1pPr algn="l">
              <a:defRPr sz="1067">
                <a:solidFill>
                  <a:schemeClr val="bg2"/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888B8D"/>
                </a:solidFill>
              </a:rPr>
              <a:t>© 2015 Ipsos.  All rights reserved. Contains Ipsos' Confidential and Proprietary information  and may not be disclosed or reproduced without the prior written consent of Ipsos.</a:t>
            </a:r>
            <a:endParaRPr lang="en-US" dirty="0">
              <a:solidFill>
                <a:srgbClr val="888B8D"/>
              </a:solidFill>
            </a:endParaRP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6359370" y="1852084"/>
            <a:ext cx="5438665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431602" y="790481"/>
            <a:ext cx="1366433" cy="962871"/>
          </a:xfrm>
          <a:noFill/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550166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Box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5280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80717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5892800" cy="6895352"/>
          </a:xfrm>
          <a:custGeom>
            <a:avLst/>
            <a:gdLst>
              <a:gd name="connsiteX0" fmla="*/ 0 w 4419600"/>
              <a:gd name="connsiteY0" fmla="*/ 0 h 5162550"/>
              <a:gd name="connsiteX1" fmla="*/ 4419600 w 4419600"/>
              <a:gd name="connsiteY1" fmla="*/ 0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0 h 5162550"/>
              <a:gd name="connsiteX1" fmla="*/ 2743200 w 4419600"/>
              <a:gd name="connsiteY1" fmla="*/ 8965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8964 h 5171514"/>
              <a:gd name="connsiteX1" fmla="*/ 2743200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  <a:gd name="connsiteX0" fmla="*/ 0 w 4419600"/>
              <a:gd name="connsiteY0" fmla="*/ 8964 h 5171514"/>
              <a:gd name="connsiteX1" fmla="*/ 2734235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9600" h="5171514">
                <a:moveTo>
                  <a:pt x="0" y="8964"/>
                </a:moveTo>
                <a:lnTo>
                  <a:pt x="2734235" y="0"/>
                </a:lnTo>
                <a:lnTo>
                  <a:pt x="4419600" y="5171514"/>
                </a:lnTo>
                <a:lnTo>
                  <a:pt x="0" y="517151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60825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358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8584221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9055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 -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453717" cy="6858000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0288" h="5143500">
                <a:moveTo>
                  <a:pt x="0" y="0"/>
                </a:moveTo>
                <a:lnTo>
                  <a:pt x="4654924" y="0"/>
                </a:lnTo>
                <a:lnTo>
                  <a:pt x="6340288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7653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2001" y="2047037"/>
            <a:ext cx="4759348" cy="1356388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Subject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2001" y="3632697"/>
            <a:ext cx="4759348" cy="2422039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/>
                </a:solidFill>
              </a:defRPr>
            </a:lvl1pPr>
            <a:lvl2pPr marL="4320" indent="0" algn="l">
              <a:spcBef>
                <a:spcPts val="1088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MORE COMPLETE TITLE</a:t>
            </a:r>
          </a:p>
          <a:p>
            <a:pPr lvl="1"/>
            <a:r>
              <a:rPr lang="en-US" dirty="0" smtClean="0"/>
              <a:t>Body text: Lorem ipsum dolor sit amet, consectetuer adipiscing elit. Maecenas porttitor congue massa.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posuere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Pellentesque habitant morbi tristique senectus et netus et malesuada fames ac turpis egestas. Proin pharetra nonummy pede. Mauris et </a:t>
            </a:r>
            <a:r>
              <a:rPr lang="en-US" dirty="0" err="1" smtClean="0"/>
              <a:t>orci</a:t>
            </a:r>
            <a:r>
              <a:rPr lang="en-US" dirty="0" smtClean="0"/>
              <a:t>.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7"/>
            <a:ext cx="4759347" cy="1563900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Related phrase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9554786" y="1230059"/>
            <a:ext cx="1441615" cy="14412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180218" y="3983105"/>
            <a:ext cx="1846613" cy="184610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994892" y="4130895"/>
            <a:ext cx="508411" cy="508271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884946" y="1118638"/>
            <a:ext cx="222908" cy="2228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6856289" y="1079662"/>
            <a:ext cx="3972803" cy="3971708"/>
          </a:xfrm>
          <a:prstGeom prst="ellipse">
            <a:avLst/>
          </a:prstGeom>
          <a:ln w="38100">
            <a:solidFill>
              <a:schemeClr val="accent3"/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58643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3584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724095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3584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724095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4" y="1851258"/>
            <a:ext cx="512500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724095" y="1851258"/>
            <a:ext cx="512500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7477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268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604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40027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604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440027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6044" y="1851258"/>
            <a:ext cx="341548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400274" y="1851258"/>
            <a:ext cx="341548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8401372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8401372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401372" y="1851258"/>
            <a:ext cx="3415485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82992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0" y="857958"/>
            <a:ext cx="8964213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8203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1334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3292448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1334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13343" y="1851258"/>
            <a:ext cx="2598440" cy="590213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292448" y="1851258"/>
            <a:ext cx="2598440" cy="590213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3292448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27155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71553" y="1851258"/>
            <a:ext cx="2598440" cy="590213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627155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9250660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50660" y="1851258"/>
            <a:ext cx="2598440" cy="590213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9250660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797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3" y="1851258"/>
            <a:ext cx="5152463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683903" y="1851258"/>
            <a:ext cx="5165197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3583" y="2668922"/>
            <a:ext cx="5152463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683903" y="2668922"/>
            <a:ext cx="5165197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89677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37985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2" y="1851259"/>
            <a:ext cx="3538780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340353" y="1851258"/>
            <a:ext cx="3538780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310317" y="1851259"/>
            <a:ext cx="3538780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333824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4340355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24"/>
          </p:nvPr>
        </p:nvSpPr>
        <p:spPr>
          <a:xfrm>
            <a:off x="8310319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105070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10159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0493855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0703" y="1851258"/>
            <a:ext cx="2549492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302923" y="1851258"/>
            <a:ext cx="2549492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85143" y="1851258"/>
            <a:ext cx="2549492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67365" y="1851258"/>
            <a:ext cx="2549492" cy="590215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070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330292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26"/>
          </p:nvPr>
        </p:nvSpPr>
        <p:spPr>
          <a:xfrm>
            <a:off x="628514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7"/>
          </p:nvPr>
        </p:nvSpPr>
        <p:spPr>
          <a:xfrm>
            <a:off x="9267365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20703" y="5620954"/>
            <a:ext cx="8956852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1106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 rot="420000">
            <a:off x="8640323" y="2157938"/>
            <a:ext cx="2020453" cy="326843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270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Up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9078361" y="2276391"/>
            <a:ext cx="2001815" cy="3227173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42519" y="5626409"/>
            <a:ext cx="8435037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61110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0368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7" name="Picture 6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9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7" y="6221081"/>
            <a:ext cx="4219216" cy="35932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7927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8298331" cy="6869952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  <a:gd name="connsiteX0" fmla="*/ 0 w 6205818"/>
              <a:gd name="connsiteY0" fmla="*/ 0 h 5143500"/>
              <a:gd name="connsiteX1" fmla="*/ 4654924 w 6205818"/>
              <a:gd name="connsiteY1" fmla="*/ 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493559 w 6205818"/>
              <a:gd name="connsiteY1" fmla="*/ 1793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26895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1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23748"/>
              <a:gd name="connsiteY0" fmla="*/ 0 h 5143500"/>
              <a:gd name="connsiteX1" fmla="*/ 4502524 w 6223748"/>
              <a:gd name="connsiteY1" fmla="*/ 1 h 5143500"/>
              <a:gd name="connsiteX2" fmla="*/ 6223748 w 6223748"/>
              <a:gd name="connsiteY2" fmla="*/ 5143499 h 5143500"/>
              <a:gd name="connsiteX3" fmla="*/ 0 w 6223748"/>
              <a:gd name="connsiteY3" fmla="*/ 5143500 h 5143500"/>
              <a:gd name="connsiteX4" fmla="*/ 0 w 6223748"/>
              <a:gd name="connsiteY4" fmla="*/ 0 h 5143500"/>
              <a:gd name="connsiteX0" fmla="*/ 0 w 6223748"/>
              <a:gd name="connsiteY0" fmla="*/ 8964 h 5152464"/>
              <a:gd name="connsiteX1" fmla="*/ 4529418 w 6223748"/>
              <a:gd name="connsiteY1" fmla="*/ 0 h 5152464"/>
              <a:gd name="connsiteX2" fmla="*/ 6223748 w 6223748"/>
              <a:gd name="connsiteY2" fmla="*/ 5152463 h 5152464"/>
              <a:gd name="connsiteX3" fmla="*/ 0 w 6223748"/>
              <a:gd name="connsiteY3" fmla="*/ 5152464 h 5152464"/>
              <a:gd name="connsiteX4" fmla="*/ 0 w 6223748"/>
              <a:gd name="connsiteY4" fmla="*/ 8964 h 515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23748" h="5152464">
                <a:moveTo>
                  <a:pt x="0" y="8964"/>
                </a:moveTo>
                <a:lnTo>
                  <a:pt x="4529418" y="0"/>
                </a:lnTo>
                <a:lnTo>
                  <a:pt x="6223748" y="5152463"/>
                </a:lnTo>
                <a:lnTo>
                  <a:pt x="0" y="515246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05333" y="2803721"/>
            <a:ext cx="2920924" cy="997196"/>
          </a:xfrm>
        </p:spPr>
        <p:txBody>
          <a:bodyPr anchor="ctr"/>
          <a:lstStyle>
            <a:lvl1pPr>
              <a:defRPr sz="36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5" name="Picture 14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94409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2672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0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3" name="Picture 1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97644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85400" y="2711391"/>
            <a:ext cx="2643779" cy="1181863"/>
          </a:xfrm>
        </p:spPr>
        <p:txBody>
          <a:bodyPr anchor="ctr"/>
          <a:lstStyle>
            <a:lvl1pPr>
              <a:defRPr sz="4267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2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7" name="Picture 16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7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64983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Fill1_Text Options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5693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1_Bullets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6509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2_Bullets Only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2" name="Picture 21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537949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2191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itle Only">
    <p:bg bwMode="inv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"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309836" y="331098"/>
            <a:ext cx="897780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 bwMode="black"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8" name="Picture 17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17470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ext Option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8312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3_Bullets Onl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27548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-1" y="-11955"/>
            <a:ext cx="4987364" cy="6869955"/>
          </a:xfrm>
          <a:custGeom>
            <a:avLst/>
            <a:gdLst>
              <a:gd name="connsiteX0" fmla="*/ 0 w 4000500"/>
              <a:gd name="connsiteY0" fmla="*/ 0 h 5143500"/>
              <a:gd name="connsiteX1" fmla="*/ 4000500 w 4000500"/>
              <a:gd name="connsiteY1" fmla="*/ 0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4000500"/>
              <a:gd name="connsiteY0" fmla="*/ 0 h 5143500"/>
              <a:gd name="connsiteX1" fmla="*/ 432547 w 4000500"/>
              <a:gd name="connsiteY1" fmla="*/ 8964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3740523"/>
              <a:gd name="connsiteY0" fmla="*/ 0 h 5143500"/>
              <a:gd name="connsiteX1" fmla="*/ 432547 w 3740523"/>
              <a:gd name="connsiteY1" fmla="*/ 8964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0 h 5143500"/>
              <a:gd name="connsiteX1" fmla="*/ 441511 w 3740523"/>
              <a:gd name="connsiteY1" fmla="*/ 17929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8966 h 5152466"/>
              <a:gd name="connsiteX1" fmla="*/ 441511 w 3740523"/>
              <a:gd name="connsiteY1" fmla="*/ 0 h 5152466"/>
              <a:gd name="connsiteX2" fmla="*/ 3740523 w 3740523"/>
              <a:gd name="connsiteY2" fmla="*/ 5152466 h 5152466"/>
              <a:gd name="connsiteX3" fmla="*/ 0 w 3740523"/>
              <a:gd name="connsiteY3" fmla="*/ 5152466 h 5152466"/>
              <a:gd name="connsiteX4" fmla="*/ 0 w 3740523"/>
              <a:gd name="connsiteY4" fmla="*/ 8966 h 5152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0523" h="5152466">
                <a:moveTo>
                  <a:pt x="0" y="8966"/>
                </a:moveTo>
                <a:lnTo>
                  <a:pt x="441511" y="0"/>
                </a:lnTo>
                <a:lnTo>
                  <a:pt x="3740523" y="5152466"/>
                </a:lnTo>
                <a:lnTo>
                  <a:pt x="0" y="5152466"/>
                </a:lnTo>
                <a:lnTo>
                  <a:pt x="0" y="8966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568001" y="2869646"/>
            <a:ext cx="6265412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568001" y="3819109"/>
            <a:ext cx="6265412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>
                    <a:lumMod val="75000"/>
                  </a:schemeClr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bg2">
                    <a:lumMod val="75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5568001" y="1852084"/>
            <a:ext cx="6265412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252048" y="897171"/>
            <a:ext cx="1553701" cy="844549"/>
          </a:xfrm>
          <a:solidFill>
            <a:schemeClr val="bg1"/>
          </a:solidFill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9749" y="6169896"/>
            <a:ext cx="747175" cy="346923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1067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defTabSz="1232345"/>
            <a:fld id="{7F034911-0302-4AAB-AEF0-815419E29289}" type="slidenum">
              <a:rPr lang="en-US" smtClean="0">
                <a:solidFill>
                  <a:prstClr val="white">
                    <a:lumMod val="95000"/>
                  </a:prstClr>
                </a:solidFill>
              </a:rPr>
              <a:pPr defTabSz="1232345"/>
              <a:t>‹#›</a:t>
            </a:fld>
            <a:endParaRPr 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14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5568001" y="5375267"/>
            <a:ext cx="6265412" cy="794629"/>
          </a:xfrm>
          <a:prstGeom prst="rect">
            <a:avLst/>
          </a:prstGeom>
        </p:spPr>
        <p:txBody>
          <a:bodyPr lIns="0" tIns="0" rIns="0" bIns="0"/>
          <a:lstStyle>
            <a:lvl1pPr>
              <a:defRPr sz="1333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C8C9C7">
                    <a:lumMod val="75000"/>
                  </a:srgbClr>
                </a:solidFill>
              </a:rPr>
              <a:t>© 2015 Ipsos.  All rights reserved. Contains Ipsos' Confidential and Proprietary information and may not be disclosed or reproduced without the prior written consent of Ipsos.</a:t>
            </a:r>
            <a:endParaRPr lang="en-GB" dirty="0">
              <a:solidFill>
                <a:srgbClr val="C8C9C7">
                  <a:lumMod val="75000"/>
                </a:srgbClr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333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333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850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23" name="Picture 2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991176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5090969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9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9190764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pic>
        <p:nvPicPr>
          <p:cNvPr id="10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68606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57556" cy="590215"/>
          </a:xfrm>
        </p:spPr>
        <p:txBody>
          <a:bodyPr anchor="b">
            <a:no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299465" y="5620954"/>
            <a:ext cx="8957433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5560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O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2563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47195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/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/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/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3217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GB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10516893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grpSp>
        <p:nvGrpSpPr>
          <p:cNvPr id="88" name="Group 87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89" name="Oval 88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92" name="Right Triangle 91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93" name="Picture 92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94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8176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&amp; B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30201" y="1851257"/>
            <a:ext cx="10493855" cy="352401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grpSp>
        <p:nvGrpSpPr>
          <p:cNvPr id="36" name="Group 35"/>
          <p:cNvGrpSpPr/>
          <p:nvPr userDrawn="1"/>
        </p:nvGrpSpPr>
        <p:grpSpPr>
          <a:xfrm>
            <a:off x="11003329" y="3429000"/>
            <a:ext cx="1188673" cy="3429000"/>
            <a:chOff x="12130881" y="3781425"/>
            <a:chExt cx="1310482" cy="3781425"/>
          </a:xfrm>
        </p:grpSpPr>
        <p:sp>
          <p:nvSpPr>
            <p:cNvPr id="37" name="Oval 36"/>
            <p:cNvSpPr>
              <a:spLocks/>
            </p:cNvSpPr>
            <p:nvPr/>
          </p:nvSpPr>
          <p:spPr bwMode="auto">
            <a:xfrm rot="3900000" flipH="1">
              <a:off x="12448596" y="5001406"/>
              <a:ext cx="698400" cy="69763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2613164" y="4367456"/>
              <a:ext cx="411286" cy="4112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2346781" y="4200525"/>
              <a:ext cx="172831" cy="1728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sp>
          <p:nvSpPr>
            <p:cNvPr id="40" name="Right Triangle 39"/>
            <p:cNvSpPr/>
            <p:nvPr/>
          </p:nvSpPr>
          <p:spPr>
            <a:xfrm flipH="1">
              <a:off x="12130881" y="3781425"/>
              <a:ext cx="1310482" cy="37814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32345"/>
              <a:endParaRPr lang="en-GB" sz="2400" dirty="0">
                <a:solidFill>
                  <a:prstClr val="white"/>
                </a:solidFill>
              </a:endParaRPr>
            </a:p>
          </p:txBody>
        </p:sp>
        <p:pic>
          <p:nvPicPr>
            <p:cNvPr id="41" name="Picture 40" descr="IPSOS_GAMECHANGERS_blue.png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755928"/>
              <a:ext cx="554656" cy="523425"/>
            </a:xfrm>
            <a:prstGeom prst="rect">
              <a:avLst/>
            </a:prstGeom>
          </p:spPr>
        </p:pic>
        <p:sp>
          <p:nvSpPr>
            <p:cNvPr id="42" name="Oval 24"/>
            <p:cNvSpPr>
              <a:spLocks/>
            </p:cNvSpPr>
            <p:nvPr/>
          </p:nvSpPr>
          <p:spPr bwMode="auto">
            <a:xfrm rot="3900000" flipH="1">
              <a:off x="12429978" y="5491320"/>
              <a:ext cx="763902" cy="754332"/>
            </a:xfrm>
            <a:custGeom>
              <a:avLst/>
              <a:gdLst/>
              <a:ahLst/>
              <a:cxnLst/>
              <a:rect l="l" t="t" r="r" b="b"/>
              <a:pathLst>
                <a:path w="763902" h="754332">
                  <a:moveTo>
                    <a:pt x="763902" y="138227"/>
                  </a:moveTo>
                  <a:cubicBezTo>
                    <a:pt x="683802" y="52832"/>
                    <a:pt x="569760" y="0"/>
                    <a:pt x="443365" y="0"/>
                  </a:cubicBezTo>
                  <a:cubicBezTo>
                    <a:pt x="198502" y="0"/>
                    <a:pt x="-1" y="198284"/>
                    <a:pt x="0" y="442881"/>
                  </a:cubicBezTo>
                  <a:cubicBezTo>
                    <a:pt x="-1" y="564384"/>
                    <a:pt x="48982" y="674459"/>
                    <a:pt x="128444" y="7543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32345"/>
              <a:endParaRPr lang="en-GB" sz="2400" dirty="0">
                <a:solidFill>
                  <a:srgbClr val="22222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8141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graph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29295" cy="615397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24098"/>
            <a:ext cx="89575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5" name="Content Placeholder 2"/>
          <p:cNvSpPr>
            <a:spLocks noGrp="1"/>
          </p:cNvSpPr>
          <p:nvPr>
            <p:ph idx="12" hasCustomPrompt="1"/>
          </p:nvPr>
        </p:nvSpPr>
        <p:spPr>
          <a:xfrm>
            <a:off x="1263269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350572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1" name="Picture Placeholder 8"/>
          <p:cNvSpPr>
            <a:spLocks noGrp="1"/>
          </p:cNvSpPr>
          <p:nvPr>
            <p:ph type="pic" sz="quarter" idx="18" hasCustomPrompt="1"/>
          </p:nvPr>
        </p:nvSpPr>
        <p:spPr>
          <a:xfrm>
            <a:off x="4261957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9" hasCustomPrompt="1"/>
          </p:nvPr>
        </p:nvSpPr>
        <p:spPr>
          <a:xfrm>
            <a:off x="8197220" y="1653116"/>
            <a:ext cx="912696" cy="77170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GB" dirty="0" smtClean="0"/>
              <a:t>Insert picture from file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351367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4261958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8191602" y="2557381"/>
            <a:ext cx="3500967" cy="1263651"/>
          </a:xfrm>
        </p:spPr>
        <p:txBody>
          <a:bodyPr>
            <a:noAutofit/>
          </a:bodyPr>
          <a:lstStyle>
            <a:lvl3pPr>
              <a:defRPr baseline="0"/>
            </a:lvl3pPr>
            <a:lvl4pPr>
              <a:defRPr baseline="0"/>
            </a:lvl4pPr>
            <a:lvl5pPr>
              <a:defRPr/>
            </a:lvl5pPr>
          </a:lstStyle>
          <a:p>
            <a:pPr lvl="2"/>
            <a:r>
              <a:rPr lang="en-US" dirty="0" smtClean="0"/>
              <a:t>1st Level</a:t>
            </a:r>
          </a:p>
          <a:p>
            <a:pPr lvl="3"/>
            <a:r>
              <a:rPr lang="en-US" dirty="0" smtClean="0"/>
              <a:t>2nd Level</a:t>
            </a:r>
          </a:p>
          <a:p>
            <a:pPr lvl="4"/>
            <a:r>
              <a:rPr lang="en-US" dirty="0" smtClean="0"/>
              <a:t>3rd Level</a:t>
            </a:r>
            <a:endParaRPr lang="en-GB" dirty="0"/>
          </a:p>
        </p:txBody>
      </p:sp>
      <p:sp>
        <p:nvSpPr>
          <p:cNvPr id="24" name="Content Placeholder 2"/>
          <p:cNvSpPr>
            <a:spLocks noGrp="1"/>
          </p:cNvSpPr>
          <p:nvPr>
            <p:ph idx="23" hasCustomPrompt="1"/>
          </p:nvPr>
        </p:nvSpPr>
        <p:spPr>
          <a:xfrm>
            <a:off x="5174654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Content Placeholder 2"/>
          <p:cNvSpPr>
            <a:spLocks noGrp="1"/>
          </p:cNvSpPr>
          <p:nvPr>
            <p:ph idx="24" hasCustomPrompt="1"/>
          </p:nvPr>
        </p:nvSpPr>
        <p:spPr>
          <a:xfrm>
            <a:off x="9109917" y="1653116"/>
            <a:ext cx="2588948" cy="771705"/>
          </a:xfrm>
          <a:prstGeom prst="rect">
            <a:avLst/>
          </a:prstGeom>
          <a:solidFill>
            <a:schemeClr val="accent6"/>
          </a:solidFill>
        </p:spPr>
        <p:txBody>
          <a:bodyPr lIns="90000" tIns="90000" rIns="90000" bIns="90000" anchor="ctr">
            <a:noAutofit/>
          </a:bodyPr>
          <a:lstStyle>
            <a:lvl1pPr marL="0" indent="0">
              <a:lnSpc>
                <a:spcPct val="100000"/>
              </a:lnSpc>
              <a:spcBef>
                <a:spcPts val="267"/>
              </a:spcBef>
              <a:spcAft>
                <a:spcPts val="0"/>
              </a:spcAft>
              <a:buNone/>
              <a:defRPr sz="1600" cap="none">
                <a:solidFill>
                  <a:schemeClr val="bg1"/>
                </a:solidFill>
              </a:defRPr>
            </a:lvl1pPr>
            <a:lvl2pPr marL="711182" indent="-380990">
              <a:defRPr>
                <a:solidFill>
                  <a:schemeClr val="bg1"/>
                </a:solidFill>
              </a:defRPr>
            </a:lvl2pPr>
            <a:lvl3pPr marL="1198003" indent="-304792">
              <a:defRPr>
                <a:solidFill>
                  <a:schemeClr val="bg1"/>
                </a:solidFill>
              </a:defRPr>
            </a:lvl3pPr>
            <a:lvl4pPr marL="1676358" indent="-304792">
              <a:defRPr>
                <a:solidFill>
                  <a:schemeClr val="bg1"/>
                </a:solidFill>
              </a:defRPr>
            </a:lvl4pPr>
            <a:lvl5pPr marL="2150480" indent="-304792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07808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333549" cy="6858000"/>
          </a:xfr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359370" y="2869646"/>
            <a:ext cx="5438665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59370" y="3819109"/>
            <a:ext cx="5438665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23929" y="5375267"/>
            <a:ext cx="5925367" cy="346923"/>
          </a:xfrm>
          <a:prstGeom prst="rect">
            <a:avLst/>
          </a:prstGeom>
        </p:spPr>
        <p:txBody>
          <a:bodyPr lIns="62195" tIns="31098" rIns="62195" bIns="31098"/>
          <a:lstStyle>
            <a:lvl1pPr algn="l">
              <a:defRPr sz="1067">
                <a:solidFill>
                  <a:schemeClr val="bg2"/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888B8D"/>
                </a:solidFill>
              </a:rPr>
              <a:t>© 2015 Ipsos.  All rights reserved. Contains Ipsos' Confidential and Proprietary information  and may not be disclosed or reproduced without the prior written consent of Ipsos.</a:t>
            </a:r>
            <a:endParaRPr lang="en-US" dirty="0">
              <a:solidFill>
                <a:srgbClr val="888B8D"/>
              </a:solidFill>
            </a:endParaRP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6359370" y="1852084"/>
            <a:ext cx="5438665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431602" y="790481"/>
            <a:ext cx="1366433" cy="962871"/>
          </a:xfrm>
          <a:noFill/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94928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Box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5280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485002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5892800" cy="6895352"/>
          </a:xfrm>
          <a:custGeom>
            <a:avLst/>
            <a:gdLst>
              <a:gd name="connsiteX0" fmla="*/ 0 w 4419600"/>
              <a:gd name="connsiteY0" fmla="*/ 0 h 5162550"/>
              <a:gd name="connsiteX1" fmla="*/ 4419600 w 4419600"/>
              <a:gd name="connsiteY1" fmla="*/ 0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0 h 5162550"/>
              <a:gd name="connsiteX1" fmla="*/ 2743200 w 4419600"/>
              <a:gd name="connsiteY1" fmla="*/ 8965 h 5162550"/>
              <a:gd name="connsiteX2" fmla="*/ 4419600 w 4419600"/>
              <a:gd name="connsiteY2" fmla="*/ 5162550 h 5162550"/>
              <a:gd name="connsiteX3" fmla="*/ 0 w 4419600"/>
              <a:gd name="connsiteY3" fmla="*/ 5162550 h 5162550"/>
              <a:gd name="connsiteX4" fmla="*/ 0 w 4419600"/>
              <a:gd name="connsiteY4" fmla="*/ 0 h 5162550"/>
              <a:gd name="connsiteX0" fmla="*/ 0 w 4419600"/>
              <a:gd name="connsiteY0" fmla="*/ 8964 h 5171514"/>
              <a:gd name="connsiteX1" fmla="*/ 2743200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  <a:gd name="connsiteX0" fmla="*/ 0 w 4419600"/>
              <a:gd name="connsiteY0" fmla="*/ 8964 h 5171514"/>
              <a:gd name="connsiteX1" fmla="*/ 2734235 w 4419600"/>
              <a:gd name="connsiteY1" fmla="*/ 0 h 5171514"/>
              <a:gd name="connsiteX2" fmla="*/ 4419600 w 4419600"/>
              <a:gd name="connsiteY2" fmla="*/ 5171514 h 5171514"/>
              <a:gd name="connsiteX3" fmla="*/ 0 w 4419600"/>
              <a:gd name="connsiteY3" fmla="*/ 5171514 h 5171514"/>
              <a:gd name="connsiteX4" fmla="*/ 0 w 4419600"/>
              <a:gd name="connsiteY4" fmla="*/ 8964 h 5171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19600" h="5171514">
                <a:moveTo>
                  <a:pt x="0" y="8964"/>
                </a:moveTo>
                <a:lnTo>
                  <a:pt x="2734235" y="0"/>
                </a:lnTo>
                <a:lnTo>
                  <a:pt x="4419600" y="5171514"/>
                </a:lnTo>
                <a:lnTo>
                  <a:pt x="0" y="517151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098046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_Triangles and Blob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381829" y="1497131"/>
            <a:ext cx="5467465" cy="36564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tx1"/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sz="2933" baseline="0">
                <a:solidFill>
                  <a:schemeClr val="bg2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Maecenas </a:t>
            </a:r>
            <a:r>
              <a:rPr lang="en-US" dirty="0" err="1" smtClean="0"/>
              <a:t>porttitor</a:t>
            </a:r>
            <a:r>
              <a:rPr lang="en-US" dirty="0" smtClean="0"/>
              <a:t> </a:t>
            </a:r>
            <a:r>
              <a:rPr lang="en-US" dirty="0" err="1" smtClean="0"/>
              <a:t>congue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endParaRPr lang="en-US" dirty="0" smtClean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5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67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- 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8584221" cy="68580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3194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 -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88129" y="2848514"/>
            <a:ext cx="2861167" cy="997196"/>
          </a:xfrm>
        </p:spPr>
        <p:txBody>
          <a:bodyPr anchor="ctr"/>
          <a:lstStyle>
            <a:lvl1pPr>
              <a:defRPr sz="3600" cap="all" baseline="0"/>
            </a:lvl1pPr>
          </a:lstStyle>
          <a:p>
            <a:r>
              <a:rPr lang="en-GB" dirty="0" smtClean="0"/>
              <a:t>Title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r>
              <a:rPr lang="en-GB" dirty="0" smtClean="0"/>
              <a:t> </a:t>
            </a:r>
            <a:r>
              <a:rPr lang="en-GB" dirty="0" err="1" smtClean="0"/>
              <a:t>title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0" name="Rectangle 19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6238997"/>
            <a:ext cx="2490509" cy="616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>
            <a:off x="329749" y="6212273"/>
            <a:ext cx="747175" cy="329039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4320" defTabSz="1232345">
              <a:spcBef>
                <a:spcPts val="1088"/>
              </a:spcBef>
            </a:pPr>
            <a:fld id="{5575D932-8F50-448D-A3FF-976A850649DE}" type="slidenum">
              <a:rPr lang="en-GB" sz="933" smtClean="0">
                <a:solidFill>
                  <a:srgbClr val="888B8D"/>
                </a:solidFill>
              </a:rPr>
              <a:pPr marL="4320" defTabSz="1232345">
                <a:spcBef>
                  <a:spcPts val="1088"/>
                </a:spcBef>
              </a:pPr>
              <a:t>‹#›</a:t>
            </a:fld>
            <a:endParaRPr lang="en-GB" sz="933" dirty="0" smtClean="0">
              <a:solidFill>
                <a:srgbClr val="888B8D"/>
              </a:solidFill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453717" cy="6858000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0288" h="5143500">
                <a:moveTo>
                  <a:pt x="0" y="0"/>
                </a:moveTo>
                <a:lnTo>
                  <a:pt x="4654924" y="0"/>
                </a:lnTo>
                <a:lnTo>
                  <a:pt x="6340288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9737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2001" y="2047037"/>
            <a:ext cx="4759348" cy="1356388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Subject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2001" y="3632697"/>
            <a:ext cx="4759348" cy="2422039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/>
                </a:solidFill>
              </a:defRPr>
            </a:lvl1pPr>
            <a:lvl2pPr marL="4320" indent="0" algn="l">
              <a:spcBef>
                <a:spcPts val="1088"/>
              </a:spcBef>
              <a:buNone/>
              <a:tabLst/>
              <a:defRPr baseline="0">
                <a:solidFill>
                  <a:schemeClr val="tx1"/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MORE COMPLETE TITLE</a:t>
            </a:r>
          </a:p>
          <a:p>
            <a:pPr lvl="1"/>
            <a:r>
              <a:rPr lang="en-US" dirty="0" smtClean="0"/>
              <a:t>Body text: Lorem ipsum dolor sit amet, consectetuer adipiscing elit. Maecenas porttitor congue massa.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posuere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Pellentesque habitant morbi tristique senectus et netus et malesuada fames ac turpis egestas. Proin pharetra nonummy pede. Mauris et </a:t>
            </a:r>
            <a:r>
              <a:rPr lang="en-US" dirty="0" err="1" smtClean="0"/>
              <a:t>orci</a:t>
            </a:r>
            <a:r>
              <a:rPr lang="en-US" dirty="0" smtClean="0"/>
              <a:t>.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7"/>
            <a:ext cx="4759347" cy="1563900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Related phrase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9554786" y="1230059"/>
            <a:ext cx="1441615" cy="14412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180218" y="3983105"/>
            <a:ext cx="1846613" cy="184610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994892" y="4130895"/>
            <a:ext cx="508411" cy="508271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884946" y="1118638"/>
            <a:ext cx="222908" cy="2228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927" tIns="41464" rIns="82927" bIns="41464" rtlCol="0" anchor="ctr"/>
          <a:lstStyle/>
          <a:p>
            <a:pPr algn="ctr" defTabSz="1232345"/>
            <a:endParaRPr lang="en-ZA" sz="2400" dirty="0">
              <a:solidFill>
                <a:srgbClr val="FFFFFF"/>
              </a:solidFill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6856289" y="1079662"/>
            <a:ext cx="3972803" cy="3971708"/>
          </a:xfrm>
          <a:prstGeom prst="ellipse">
            <a:avLst/>
          </a:prstGeom>
          <a:ln w="38100">
            <a:solidFill>
              <a:schemeClr val="accent3"/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83225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3584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724095" y="4648361"/>
            <a:ext cx="5125005" cy="876140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3584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724095" y="2441471"/>
            <a:ext cx="512500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4" y="1851258"/>
            <a:ext cx="512500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724095" y="1851258"/>
            <a:ext cx="512500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900031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0" y="331098"/>
            <a:ext cx="89268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2604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4400274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2604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4400274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6044" y="1851258"/>
            <a:ext cx="3415485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400274" y="1851258"/>
            <a:ext cx="3415485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8401372" y="4641740"/>
            <a:ext cx="3415485" cy="1047349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8401372" y="2441471"/>
            <a:ext cx="3415485" cy="2067189"/>
          </a:xfrm>
        </p:spPr>
        <p:txBody>
          <a:bodyPr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401372" y="1851258"/>
            <a:ext cx="3415485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81448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0" y="857958"/>
            <a:ext cx="8964213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820377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1334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3292448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1334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13343" y="1851258"/>
            <a:ext cx="2598440" cy="590213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292448" y="1851258"/>
            <a:ext cx="2598440" cy="590213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3292448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271553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71553" y="1851258"/>
            <a:ext cx="2598440" cy="590213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6271553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9250660" y="4641740"/>
            <a:ext cx="2598440" cy="1120925"/>
          </a:xfrm>
        </p:spPr>
        <p:txBody>
          <a:bodyPr/>
          <a:lstStyle>
            <a:lvl1pPr>
              <a:defRPr lang="en-US" sz="1600" kern="1200" cap="none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50660" y="1851258"/>
            <a:ext cx="2598440" cy="590213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9250660" y="2441471"/>
            <a:ext cx="2598440" cy="2067189"/>
          </a:xfrm>
        </p:spPr>
        <p:txBody>
          <a:bodyPr lIns="72000" tIns="72000" rIns="72000" bIns="72000">
            <a:normAutofit/>
          </a:bodyPr>
          <a:lstStyle>
            <a:lvl1pPr>
              <a:defRPr sz="1467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6058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2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3" y="1851258"/>
            <a:ext cx="5152463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683903" y="1851258"/>
            <a:ext cx="5165197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3583" y="2668922"/>
            <a:ext cx="5152463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683903" y="2668922"/>
            <a:ext cx="5165197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89677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21303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3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3582" y="1851259"/>
            <a:ext cx="3538780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4340353" y="1851258"/>
            <a:ext cx="3538780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310317" y="1851259"/>
            <a:ext cx="3538780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9"/>
          <p:cNvSpPr>
            <a:spLocks noGrp="1"/>
          </p:cNvSpPr>
          <p:nvPr>
            <p:ph type="body" sz="quarter" idx="23"/>
          </p:nvPr>
        </p:nvSpPr>
        <p:spPr>
          <a:xfrm>
            <a:off x="333824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9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4340355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0" name="Text Placeholder 9"/>
          <p:cNvSpPr>
            <a:spLocks noGrp="1"/>
          </p:cNvSpPr>
          <p:nvPr>
            <p:ph type="body" sz="quarter" idx="24"/>
          </p:nvPr>
        </p:nvSpPr>
        <p:spPr>
          <a:xfrm>
            <a:off x="8310319" y="2668922"/>
            <a:ext cx="3538781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09836" y="5620954"/>
            <a:ext cx="10507021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7276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4 Column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0493855" cy="615397"/>
          </a:xfrm>
        </p:spPr>
        <p:txBody>
          <a:bodyPr/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47356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8"/>
          </p:nvPr>
        </p:nvSpPr>
        <p:spPr>
          <a:xfrm>
            <a:off x="320703" y="1851258"/>
            <a:ext cx="2549492" cy="590215"/>
          </a:xfrm>
          <a:solidFill>
            <a:schemeClr val="tx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302923" y="1851258"/>
            <a:ext cx="2549492" cy="590215"/>
          </a:xfrm>
          <a:solidFill>
            <a:schemeClr val="accent2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6285143" y="1851258"/>
            <a:ext cx="2549492" cy="590215"/>
          </a:xfrm>
          <a:solidFill>
            <a:schemeClr val="accent6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25"/>
          </p:nvPr>
        </p:nvSpPr>
        <p:spPr>
          <a:xfrm>
            <a:off x="9267365" y="1851258"/>
            <a:ext cx="2549492" cy="590215"/>
          </a:xfrm>
          <a:solidFill>
            <a:schemeClr val="accent3"/>
          </a:solidFill>
        </p:spPr>
        <p:txBody>
          <a:bodyPr lIns="73459" rIns="24486" anchor="ctr">
            <a:normAutofit/>
          </a:bodyPr>
          <a:lstStyle>
            <a:lvl1pPr>
              <a:lnSpc>
                <a:spcPct val="80000"/>
              </a:lnSpc>
              <a:spcBef>
                <a:spcPts val="1088"/>
              </a:spcBef>
              <a:defRPr lang="en-US" sz="2133" kern="1200" cap="all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3459" indent="-182838"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2070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2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330292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26"/>
          </p:nvPr>
        </p:nvSpPr>
        <p:spPr>
          <a:xfrm>
            <a:off x="6285143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24" name="Text Placeholder 9"/>
          <p:cNvSpPr>
            <a:spLocks noGrp="1"/>
          </p:cNvSpPr>
          <p:nvPr>
            <p:ph type="body" sz="quarter" idx="27"/>
          </p:nvPr>
        </p:nvSpPr>
        <p:spPr>
          <a:xfrm>
            <a:off x="9267365" y="2668922"/>
            <a:ext cx="2549492" cy="2706348"/>
          </a:xfrm>
        </p:spPr>
        <p:txBody>
          <a:bodyPr lIns="73459" rIns="24486"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6" hasCustomPrompt="1"/>
          </p:nvPr>
        </p:nvSpPr>
        <p:spPr>
          <a:xfrm>
            <a:off x="320703" y="5620954"/>
            <a:ext cx="8956852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066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 rot="420000">
            <a:off x="8640323" y="2157938"/>
            <a:ext cx="2020453" cy="3268431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88033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obile Up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6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9078361" y="2276391"/>
            <a:ext cx="2001815" cy="3227173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42519" y="5626409"/>
            <a:ext cx="8435037" cy="424383"/>
          </a:xfrm>
        </p:spPr>
        <p:txBody>
          <a:bodyPr anchor="b">
            <a:normAutofit/>
          </a:bodyPr>
          <a:lstStyle>
            <a:lvl1pPr algn="l">
              <a:lnSpc>
                <a:spcPct val="95000"/>
              </a:lnSpc>
              <a:spcBef>
                <a:spcPts val="272"/>
              </a:spcBef>
              <a:defRPr sz="1333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Question and 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7429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0368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7" name="Picture 6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9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7" y="6221081"/>
            <a:ext cx="4219216" cy="35932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5211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Green]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-11952"/>
            <a:ext cx="8298331" cy="6869952"/>
          </a:xfrm>
          <a:custGeom>
            <a:avLst/>
            <a:gdLst>
              <a:gd name="connsiteX0" fmla="*/ 0 w 6438900"/>
              <a:gd name="connsiteY0" fmla="*/ 0 h 5143500"/>
              <a:gd name="connsiteX1" fmla="*/ 6438900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438900"/>
              <a:gd name="connsiteY0" fmla="*/ 0 h 5143500"/>
              <a:gd name="connsiteX1" fmla="*/ 4654924 w 6438900"/>
              <a:gd name="connsiteY1" fmla="*/ 0 h 5143500"/>
              <a:gd name="connsiteX2" fmla="*/ 6438900 w 6438900"/>
              <a:gd name="connsiteY2" fmla="*/ 5143500 h 5143500"/>
              <a:gd name="connsiteX3" fmla="*/ 0 w 6438900"/>
              <a:gd name="connsiteY3" fmla="*/ 5143500 h 5143500"/>
              <a:gd name="connsiteX4" fmla="*/ 0 w 6438900"/>
              <a:gd name="connsiteY4" fmla="*/ 0 h 5143500"/>
              <a:gd name="connsiteX0" fmla="*/ 0 w 6340288"/>
              <a:gd name="connsiteY0" fmla="*/ 0 h 5143500"/>
              <a:gd name="connsiteX1" fmla="*/ 4654924 w 6340288"/>
              <a:gd name="connsiteY1" fmla="*/ 0 h 5143500"/>
              <a:gd name="connsiteX2" fmla="*/ 6340288 w 6340288"/>
              <a:gd name="connsiteY2" fmla="*/ 5143500 h 5143500"/>
              <a:gd name="connsiteX3" fmla="*/ 0 w 6340288"/>
              <a:gd name="connsiteY3" fmla="*/ 5143500 h 5143500"/>
              <a:gd name="connsiteX4" fmla="*/ 0 w 6340288"/>
              <a:gd name="connsiteY4" fmla="*/ 0 h 5143500"/>
              <a:gd name="connsiteX0" fmla="*/ 0 w 6205818"/>
              <a:gd name="connsiteY0" fmla="*/ 0 h 5143500"/>
              <a:gd name="connsiteX1" fmla="*/ 4654924 w 6205818"/>
              <a:gd name="connsiteY1" fmla="*/ 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493559 w 6205818"/>
              <a:gd name="connsiteY1" fmla="*/ 17930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26895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05818"/>
              <a:gd name="connsiteY0" fmla="*/ 0 h 5143500"/>
              <a:gd name="connsiteX1" fmla="*/ 4502524 w 6205818"/>
              <a:gd name="connsiteY1" fmla="*/ 1 h 5143500"/>
              <a:gd name="connsiteX2" fmla="*/ 6205818 w 6205818"/>
              <a:gd name="connsiteY2" fmla="*/ 5134535 h 5143500"/>
              <a:gd name="connsiteX3" fmla="*/ 0 w 6205818"/>
              <a:gd name="connsiteY3" fmla="*/ 5143500 h 5143500"/>
              <a:gd name="connsiteX4" fmla="*/ 0 w 6205818"/>
              <a:gd name="connsiteY4" fmla="*/ 0 h 5143500"/>
              <a:gd name="connsiteX0" fmla="*/ 0 w 6223748"/>
              <a:gd name="connsiteY0" fmla="*/ 0 h 5143500"/>
              <a:gd name="connsiteX1" fmla="*/ 4502524 w 6223748"/>
              <a:gd name="connsiteY1" fmla="*/ 1 h 5143500"/>
              <a:gd name="connsiteX2" fmla="*/ 6223748 w 6223748"/>
              <a:gd name="connsiteY2" fmla="*/ 5143499 h 5143500"/>
              <a:gd name="connsiteX3" fmla="*/ 0 w 6223748"/>
              <a:gd name="connsiteY3" fmla="*/ 5143500 h 5143500"/>
              <a:gd name="connsiteX4" fmla="*/ 0 w 6223748"/>
              <a:gd name="connsiteY4" fmla="*/ 0 h 5143500"/>
              <a:gd name="connsiteX0" fmla="*/ 0 w 6223748"/>
              <a:gd name="connsiteY0" fmla="*/ 8964 h 5152464"/>
              <a:gd name="connsiteX1" fmla="*/ 4529418 w 6223748"/>
              <a:gd name="connsiteY1" fmla="*/ 0 h 5152464"/>
              <a:gd name="connsiteX2" fmla="*/ 6223748 w 6223748"/>
              <a:gd name="connsiteY2" fmla="*/ 5152463 h 5152464"/>
              <a:gd name="connsiteX3" fmla="*/ 0 w 6223748"/>
              <a:gd name="connsiteY3" fmla="*/ 5152464 h 5152464"/>
              <a:gd name="connsiteX4" fmla="*/ 0 w 6223748"/>
              <a:gd name="connsiteY4" fmla="*/ 8964 h 515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23748" h="5152464">
                <a:moveTo>
                  <a:pt x="0" y="8964"/>
                </a:moveTo>
                <a:lnTo>
                  <a:pt x="4529418" y="0"/>
                </a:lnTo>
                <a:lnTo>
                  <a:pt x="6223748" y="5152463"/>
                </a:lnTo>
                <a:lnTo>
                  <a:pt x="0" y="5152464"/>
                </a:lnTo>
                <a:lnTo>
                  <a:pt x="0" y="8964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05333" y="2803721"/>
            <a:ext cx="2920924" cy="997196"/>
          </a:xfrm>
        </p:spPr>
        <p:txBody>
          <a:bodyPr anchor="ctr"/>
          <a:lstStyle>
            <a:lvl1pPr>
              <a:defRPr sz="36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5" name="Picture 14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1367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Box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5"/>
          <p:cNvSpPr>
            <a:spLocks noGrp="1"/>
          </p:cNvSpPr>
          <p:nvPr>
            <p:ph type="pic" sz="quarter" idx="18"/>
          </p:nvPr>
        </p:nvSpPr>
        <p:spPr>
          <a:xfrm>
            <a:off x="0" y="-11954"/>
            <a:ext cx="5856941" cy="6869953"/>
          </a:xfrm>
          <a:custGeom>
            <a:avLst/>
            <a:gdLst>
              <a:gd name="connsiteX0" fmla="*/ 0 w 4392706"/>
              <a:gd name="connsiteY0" fmla="*/ 0 h 5143500"/>
              <a:gd name="connsiteX1" fmla="*/ 4392706 w 4392706"/>
              <a:gd name="connsiteY1" fmla="*/ 0 h 5143500"/>
              <a:gd name="connsiteX2" fmla="*/ 4392706 w 4392706"/>
              <a:gd name="connsiteY2" fmla="*/ 5143500 h 5143500"/>
              <a:gd name="connsiteX3" fmla="*/ 0 w 4392706"/>
              <a:gd name="connsiteY3" fmla="*/ 5143500 h 5143500"/>
              <a:gd name="connsiteX4" fmla="*/ 0 w 4392706"/>
              <a:gd name="connsiteY4" fmla="*/ 0 h 5143500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07341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  <a:gd name="connsiteX0" fmla="*/ 0 w 4392706"/>
              <a:gd name="connsiteY0" fmla="*/ 8965 h 5152465"/>
              <a:gd name="connsiteX1" fmla="*/ 2716306 w 4392706"/>
              <a:gd name="connsiteY1" fmla="*/ 0 h 5152465"/>
              <a:gd name="connsiteX2" fmla="*/ 4392706 w 4392706"/>
              <a:gd name="connsiteY2" fmla="*/ 5152465 h 5152465"/>
              <a:gd name="connsiteX3" fmla="*/ 0 w 4392706"/>
              <a:gd name="connsiteY3" fmla="*/ 5152465 h 5152465"/>
              <a:gd name="connsiteX4" fmla="*/ 0 w 4392706"/>
              <a:gd name="connsiteY4" fmla="*/ 8965 h 5152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706" h="5152465">
                <a:moveTo>
                  <a:pt x="0" y="8965"/>
                </a:moveTo>
                <a:lnTo>
                  <a:pt x="2716306" y="0"/>
                </a:lnTo>
                <a:lnTo>
                  <a:pt x="4392706" y="5152465"/>
                </a:lnTo>
                <a:lnTo>
                  <a:pt x="0" y="5152465"/>
                </a:lnTo>
                <a:lnTo>
                  <a:pt x="0" y="8965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226729" y="1851259"/>
            <a:ext cx="5622567" cy="2997135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 b="1" baseline="0">
                <a:solidFill>
                  <a:schemeClr val="bg1"/>
                </a:solidFill>
              </a:defRPr>
            </a:lvl1pPr>
            <a:lvl2pPr marL="4320" indent="0" algn="l">
              <a:lnSpc>
                <a:spcPct val="90000"/>
              </a:lnSpc>
              <a:spcBef>
                <a:spcPts val="544"/>
              </a:spcBef>
              <a:buNone/>
              <a:tabLst/>
              <a:defRPr sz="2933" baseline="0">
                <a:solidFill>
                  <a:schemeClr val="bg1">
                    <a:alpha val="70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Slide Title</a:t>
            </a:r>
          </a:p>
          <a:p>
            <a:pPr lvl="1"/>
            <a:r>
              <a:rPr lang="en-US" dirty="0" smtClean="0"/>
              <a:t>Lorem ipsum dolor sit amet, consectetuer adipiscing elit. Maecenas porttitor congue </a:t>
            </a:r>
            <a:r>
              <a:rPr lang="en-US" dirty="0" err="1" smtClean="0"/>
              <a:t>massa</a:t>
            </a:r>
            <a:r>
              <a:rPr lang="en-US" dirty="0" smtClean="0"/>
              <a:t>.</a:t>
            </a:r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0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3" name="Picture 1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8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88253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- wide image [Red]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85400" y="2711391"/>
            <a:ext cx="2643779" cy="1181863"/>
          </a:xfrm>
        </p:spPr>
        <p:txBody>
          <a:bodyPr anchor="ctr"/>
          <a:lstStyle>
            <a:lvl1pPr>
              <a:defRPr sz="4267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r>
              <a:rPr lang="en-US" dirty="0" smtClean="0"/>
              <a:t> </a:t>
            </a:r>
            <a:r>
              <a:rPr lang="en-US" dirty="0" err="1" smtClean="0"/>
              <a:t>title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2" name="Footer Placeholder 3"/>
          <p:cNvSpPr>
            <a:spLocks noGrp="1"/>
          </p:cNvSpPr>
          <p:nvPr>
            <p:ph type="ftr" sz="quarter" idx="15"/>
          </p:nvPr>
        </p:nvSpPr>
        <p:spPr>
          <a:xfrm>
            <a:off x="819166" y="6221081"/>
            <a:ext cx="6602617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GB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r>
              <a:rPr lang="en-US" smtClean="0">
                <a:solidFill>
                  <a:prstClr val="white"/>
                </a:solidFill>
              </a:rPr>
              <a:t>© 2015 Ipsos. 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7"/>
          </p:nvPr>
        </p:nvSpPr>
        <p:spPr>
          <a:xfrm>
            <a:off x="329750" y="6221081"/>
            <a:ext cx="509900" cy="346923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>
              <a:defRPr lang="en-US" sz="1067" cap="none" baseline="0" smtClean="0">
                <a:solidFill>
                  <a:schemeClr val="bg1"/>
                </a:solidFill>
              </a:defRPr>
            </a:lvl1pPr>
          </a:lstStyle>
          <a:p>
            <a:pPr defTabSz="1232345">
              <a:lnSpc>
                <a:spcPct val="95000"/>
              </a:lnSpc>
              <a:spcBef>
                <a:spcPts val="272"/>
              </a:spcBef>
            </a:pPr>
            <a:fld id="{7F034911-0302-4AAB-AEF0-815419E29289}" type="slidenum">
              <a:rPr lang="en-GB" smtClean="0">
                <a:solidFill>
                  <a:prstClr val="white"/>
                </a:solidFill>
              </a:rPr>
              <a:pPr defTabSz="1232345">
                <a:lnSpc>
                  <a:spcPct val="95000"/>
                </a:lnSpc>
                <a:spcBef>
                  <a:spcPts val="272"/>
                </a:spcBef>
              </a:pPr>
              <a:t>‹#›</a:t>
            </a:fld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7" name="Picture 16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7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1625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Fill1_Text Options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6740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1_Bullets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35179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2_Bullets Only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001" y="857958"/>
            <a:ext cx="11539460" cy="61539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12001" y="331098"/>
            <a:ext cx="896772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2" name="Picture 21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537949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3072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itle Only">
    <p:bg bwMode="inv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"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 bwMode="black">
          <a:xfrm>
            <a:off x="309836" y="331098"/>
            <a:ext cx="8977801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 bwMode="black"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8" name="Picture 17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034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ill3_Text Option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09836" y="1851260"/>
            <a:ext cx="10514221" cy="35240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6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ll3_Bullets Onl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09835" y="331098"/>
            <a:ext cx="8977799" cy="590215"/>
          </a:xfrm>
        </p:spPr>
        <p:txBody>
          <a:bodyPr anchor="b">
            <a:normAutofit/>
          </a:bodyPr>
          <a:lstStyle>
            <a:lvl1pPr marL="0" indent="0">
              <a:buNone/>
              <a:defRPr sz="2533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TAG LINE OR BEGINNING OF TITLE</a:t>
            </a:r>
            <a:endParaRPr lang="en-GB" dirty="0"/>
          </a:p>
        </p:txBody>
      </p:sp>
      <p:pic>
        <p:nvPicPr>
          <p:cNvPr id="21" name="Picture 20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16" name="Picture 15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1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11151" y="1865605"/>
            <a:ext cx="11051116" cy="3519196"/>
          </a:xfrm>
        </p:spPr>
        <p:txBody>
          <a:bodyPr/>
          <a:lstStyle>
            <a:lvl1pPr marL="234945" indent="-2349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1600" cap="none">
                <a:solidFill>
                  <a:schemeClr val="bg1"/>
                </a:solidFill>
              </a:defRPr>
            </a:lvl1pPr>
            <a:lvl2pPr marL="634984" indent="-22224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–"/>
              <a:tabLst/>
              <a:defRPr sz="1600">
                <a:solidFill>
                  <a:schemeClr val="bg1"/>
                </a:solidFill>
              </a:defRPr>
            </a:lvl2pPr>
            <a:lvl3pPr marL="922844" indent="-23706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5pPr marL="1291134" indent="-23282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SzPct val="85000"/>
              <a:buFont typeface="Arial" panose="020B0604020202020204" pitchFamily="34" charset="0"/>
              <a:buChar char="-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4"/>
            <a:r>
              <a:rPr lang="en-US" dirty="0" smtClean="0"/>
              <a:t>Fourth level</a:t>
            </a:r>
            <a:endParaRPr lang="en-GB" dirty="0"/>
          </a:p>
        </p:txBody>
      </p:sp>
      <p:pic>
        <p:nvPicPr>
          <p:cNvPr id="9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25659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 Title -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-1" y="-11955"/>
            <a:ext cx="4987364" cy="6869955"/>
          </a:xfrm>
          <a:custGeom>
            <a:avLst/>
            <a:gdLst>
              <a:gd name="connsiteX0" fmla="*/ 0 w 4000500"/>
              <a:gd name="connsiteY0" fmla="*/ 0 h 5143500"/>
              <a:gd name="connsiteX1" fmla="*/ 4000500 w 4000500"/>
              <a:gd name="connsiteY1" fmla="*/ 0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4000500"/>
              <a:gd name="connsiteY0" fmla="*/ 0 h 5143500"/>
              <a:gd name="connsiteX1" fmla="*/ 432547 w 4000500"/>
              <a:gd name="connsiteY1" fmla="*/ 8964 h 5143500"/>
              <a:gd name="connsiteX2" fmla="*/ 4000500 w 4000500"/>
              <a:gd name="connsiteY2" fmla="*/ 5143500 h 5143500"/>
              <a:gd name="connsiteX3" fmla="*/ 0 w 4000500"/>
              <a:gd name="connsiteY3" fmla="*/ 5143500 h 5143500"/>
              <a:gd name="connsiteX4" fmla="*/ 0 w 4000500"/>
              <a:gd name="connsiteY4" fmla="*/ 0 h 5143500"/>
              <a:gd name="connsiteX0" fmla="*/ 0 w 3740523"/>
              <a:gd name="connsiteY0" fmla="*/ 0 h 5143500"/>
              <a:gd name="connsiteX1" fmla="*/ 432547 w 3740523"/>
              <a:gd name="connsiteY1" fmla="*/ 8964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0 h 5143500"/>
              <a:gd name="connsiteX1" fmla="*/ 441511 w 3740523"/>
              <a:gd name="connsiteY1" fmla="*/ 17929 h 5143500"/>
              <a:gd name="connsiteX2" fmla="*/ 3740523 w 3740523"/>
              <a:gd name="connsiteY2" fmla="*/ 5143500 h 5143500"/>
              <a:gd name="connsiteX3" fmla="*/ 0 w 3740523"/>
              <a:gd name="connsiteY3" fmla="*/ 5143500 h 5143500"/>
              <a:gd name="connsiteX4" fmla="*/ 0 w 3740523"/>
              <a:gd name="connsiteY4" fmla="*/ 0 h 5143500"/>
              <a:gd name="connsiteX0" fmla="*/ 0 w 3740523"/>
              <a:gd name="connsiteY0" fmla="*/ 8966 h 5152466"/>
              <a:gd name="connsiteX1" fmla="*/ 441511 w 3740523"/>
              <a:gd name="connsiteY1" fmla="*/ 0 h 5152466"/>
              <a:gd name="connsiteX2" fmla="*/ 3740523 w 3740523"/>
              <a:gd name="connsiteY2" fmla="*/ 5152466 h 5152466"/>
              <a:gd name="connsiteX3" fmla="*/ 0 w 3740523"/>
              <a:gd name="connsiteY3" fmla="*/ 5152466 h 5152466"/>
              <a:gd name="connsiteX4" fmla="*/ 0 w 3740523"/>
              <a:gd name="connsiteY4" fmla="*/ 8966 h 5152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0523" h="5152466">
                <a:moveTo>
                  <a:pt x="0" y="8966"/>
                </a:moveTo>
                <a:lnTo>
                  <a:pt x="441511" y="0"/>
                </a:lnTo>
                <a:lnTo>
                  <a:pt x="3740523" y="5152466"/>
                </a:lnTo>
                <a:lnTo>
                  <a:pt x="0" y="5152466"/>
                </a:lnTo>
                <a:lnTo>
                  <a:pt x="0" y="8966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568001" y="2869646"/>
            <a:ext cx="6265412" cy="678193"/>
          </a:xfrm>
        </p:spPr>
        <p:txBody>
          <a:bodyPr anchor="ctr"/>
          <a:lstStyle>
            <a:lvl1pPr>
              <a:defRPr sz="4933" baseline="0"/>
            </a:lvl1pPr>
          </a:lstStyle>
          <a:p>
            <a:r>
              <a:rPr lang="en-US" dirty="0" smtClean="0"/>
              <a:t>Impact word(s)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568001" y="3819109"/>
            <a:ext cx="6265412" cy="17764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2">
                    <a:lumMod val="75000"/>
                  </a:schemeClr>
                </a:solidFill>
              </a:defRPr>
            </a:lvl1pPr>
            <a:lvl2pPr marL="4320" indent="0" algn="l">
              <a:spcBef>
                <a:spcPts val="0"/>
              </a:spcBef>
              <a:buNone/>
              <a:tabLst/>
              <a:defRPr baseline="0">
                <a:solidFill>
                  <a:schemeClr val="bg2">
                    <a:lumMod val="75000"/>
                  </a:schemeClr>
                </a:solidFill>
              </a:defRPr>
            </a:lvl2pPr>
            <a:lvl3pPr marL="1232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4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0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97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13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29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 Name</a:t>
            </a:r>
          </a:p>
          <a:p>
            <a:pPr lvl="1"/>
            <a:r>
              <a:rPr lang="en-US" dirty="0" smtClean="0"/>
              <a:t>Job title, date, or other relevant presenter info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5568001" y="1852084"/>
            <a:ext cx="6265412" cy="849939"/>
          </a:xfrm>
        </p:spPr>
        <p:txBody>
          <a:bodyPr anchor="b">
            <a:normAutofit/>
          </a:bodyPr>
          <a:lstStyle>
            <a:lvl1pPr>
              <a:defRPr sz="2933" b="0" cap="none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 smtClean="0"/>
              <a:t>Full presentation title</a:t>
            </a:r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252048" y="897171"/>
            <a:ext cx="1553701" cy="844549"/>
          </a:xfrm>
          <a:solidFill>
            <a:schemeClr val="bg1"/>
          </a:solidFill>
        </p:spPr>
        <p:txBody>
          <a:bodyPr/>
          <a:lstStyle>
            <a:lvl1pPr algn="ctr">
              <a:defRPr sz="1867"/>
            </a:lvl1pPr>
          </a:lstStyle>
          <a:p>
            <a:r>
              <a:rPr lang="en-GB" dirty="0" smtClean="0"/>
              <a:t>Client Logo</a:t>
            </a:r>
            <a:br>
              <a:rPr lang="en-GB" dirty="0" smtClean="0"/>
            </a:br>
            <a:r>
              <a:rPr lang="en-GB" dirty="0" smtClean="0"/>
              <a:t>(delete if unused)</a:t>
            </a:r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9749" y="6169896"/>
            <a:ext cx="747175" cy="346923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1067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defTabSz="1232345"/>
            <a:fld id="{7F034911-0302-4AAB-AEF0-815419E29289}" type="slidenum">
              <a:rPr lang="en-US" smtClean="0">
                <a:solidFill>
                  <a:prstClr val="white">
                    <a:lumMod val="95000"/>
                  </a:prstClr>
                </a:solidFill>
              </a:rPr>
              <a:pPr defTabSz="1232345"/>
              <a:t>‹#›</a:t>
            </a:fld>
            <a:endParaRPr 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14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5568001" y="5375267"/>
            <a:ext cx="6265412" cy="794629"/>
          </a:xfrm>
          <a:prstGeom prst="rect">
            <a:avLst/>
          </a:prstGeom>
        </p:spPr>
        <p:txBody>
          <a:bodyPr lIns="0" tIns="0" rIns="0" bIns="0"/>
          <a:lstStyle>
            <a:lvl1pPr>
              <a:defRPr sz="1333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pPr defTabSz="1232345"/>
            <a:r>
              <a:rPr lang="en-GB" smtClean="0">
                <a:solidFill>
                  <a:srgbClr val="C8C9C7">
                    <a:lumMod val="75000"/>
                  </a:srgbClr>
                </a:solidFill>
              </a:rPr>
              <a:t>© 2015 Ipsos.  All rights reserved. Contains Ipsos' Confidential and Proprietary information and may not be disclosed or reproduced without the prior written consent of Ipsos.</a:t>
            </a:r>
            <a:endParaRPr lang="en-GB" dirty="0">
              <a:solidFill>
                <a:srgbClr val="C8C9C7">
                  <a:lumMod val="75000"/>
                </a:srgbClr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333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333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8681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pic>
        <p:nvPicPr>
          <p:cNvPr id="20" name="Picture 19" descr="IPSOS_GAMECHANGERS_blue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610" r="22774"/>
          <a:stretch/>
        </p:blipFill>
        <p:spPr>
          <a:xfrm>
            <a:off x="9287635" y="6210844"/>
            <a:ext cx="1840248" cy="369557"/>
          </a:xfrm>
          <a:prstGeom prst="rect">
            <a:avLst/>
          </a:prstGeom>
        </p:spPr>
      </p:pic>
      <p:sp>
        <p:nvSpPr>
          <p:cNvPr id="21" name="TextBox 20"/>
          <p:cNvSpPr txBox="1"/>
          <p:nvPr userDrawn="1"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prstClr val="white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prstClr val="white"/>
              </a:solidFill>
            </a:endParaRPr>
          </a:p>
        </p:txBody>
      </p:sp>
      <p:sp>
        <p:nvSpPr>
          <p:cNvPr id="22" name="TextBox 21"/>
          <p:cNvSpPr txBox="1"/>
          <p:nvPr userDrawn="1"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prstClr val="white"/>
                </a:solidFill>
              </a:rPr>
              <a:t>© 2015 Ipsos.</a:t>
            </a:r>
            <a:endParaRPr lang="en-GB" sz="1600" dirty="0" smtClean="0">
              <a:solidFill>
                <a:prstClr val="white"/>
              </a:solidFill>
            </a:endParaRPr>
          </a:p>
        </p:txBody>
      </p:sp>
      <p:pic>
        <p:nvPicPr>
          <p:cNvPr id="23" name="Picture 22" descr="IPSOS_GAMECHANGERS_blue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2594" y="6126249"/>
            <a:ext cx="503103" cy="474643"/>
          </a:xfrm>
          <a:prstGeom prst="rect">
            <a:avLst/>
          </a:prstGeom>
        </p:spPr>
      </p:pic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991176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1"/>
          </p:nvPr>
        </p:nvSpPr>
        <p:spPr>
          <a:xfrm>
            <a:off x="5090969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19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9190764" y="2163485"/>
            <a:ext cx="1615017" cy="1612900"/>
          </a:xfrm>
          <a:prstGeom prst="ellipse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pic>
        <p:nvPicPr>
          <p:cNvPr id="10" name="Picture 24"/>
          <p:cNvPicPr>
            <a:picLocks noChangeAspect="1" noChangeArrowheads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93113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864893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931008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444718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198255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560336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605767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660952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689139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979107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627351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180212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2" y="1122364"/>
            <a:ext cx="9144000" cy="2387599"/>
          </a:xfrm>
        </p:spPr>
        <p:txBody>
          <a:bodyPr anchor="b"/>
          <a:lstStyle>
            <a:lvl1pPr algn="ctr">
              <a:defRPr sz="6399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2" y="3602038"/>
            <a:ext cx="9144000" cy="1655762"/>
          </a:xfrm>
        </p:spPr>
        <p:txBody>
          <a:bodyPr/>
          <a:lstStyle>
            <a:lvl1pPr marL="0" indent="0" algn="ctr">
              <a:buNone/>
              <a:defRPr sz="2599"/>
            </a:lvl1pPr>
            <a:lvl2pPr marL="490706" indent="0" algn="ctr">
              <a:buNone/>
              <a:defRPr sz="2100"/>
            </a:lvl2pPr>
            <a:lvl3pPr marL="981412" indent="0" algn="ctr">
              <a:buNone/>
              <a:defRPr sz="1900"/>
            </a:lvl3pPr>
            <a:lvl4pPr marL="1472119" indent="0" algn="ctr">
              <a:buNone/>
              <a:defRPr sz="1700"/>
            </a:lvl4pPr>
            <a:lvl5pPr marL="1962824" indent="0" algn="ctr">
              <a:buNone/>
              <a:defRPr sz="1700"/>
            </a:lvl5pPr>
            <a:lvl6pPr marL="2453530" indent="0" algn="ctr">
              <a:buNone/>
              <a:defRPr sz="1700"/>
            </a:lvl6pPr>
            <a:lvl7pPr marL="2944236" indent="0" algn="ctr">
              <a:buNone/>
              <a:defRPr sz="1700"/>
            </a:lvl7pPr>
            <a:lvl8pPr marL="3434942" indent="0" algn="ctr">
              <a:buNone/>
              <a:defRPr sz="1700"/>
            </a:lvl8pPr>
            <a:lvl9pPr marL="3925649" indent="0" algn="ctr">
              <a:buNone/>
              <a:defRPr sz="17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21621-8059-4894-AAB3-FDF8ACB6317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E6D0F-42A1-4F6E-BA2E-FD79764491B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240944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648AD-FD8E-43FF-AF3A-F8763979E33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9BAC3-3A27-43CC-AE26-DDFFB21D864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733993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3" y="1709743"/>
            <a:ext cx="10515601" cy="2852736"/>
          </a:xfrm>
        </p:spPr>
        <p:txBody>
          <a:bodyPr anchor="b"/>
          <a:lstStyle>
            <a:lvl1pPr>
              <a:defRPr sz="6399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3" y="4589467"/>
            <a:ext cx="10515601" cy="1500187"/>
          </a:xfrm>
        </p:spPr>
        <p:txBody>
          <a:bodyPr/>
          <a:lstStyle>
            <a:lvl1pPr marL="0" indent="0">
              <a:buNone/>
              <a:defRPr sz="2599">
                <a:solidFill>
                  <a:schemeClr val="tx1">
                    <a:tint val="75000"/>
                  </a:schemeClr>
                </a:solidFill>
              </a:defRPr>
            </a:lvl1pPr>
            <a:lvl2pPr marL="49070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8141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4721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19628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4535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294423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4349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39256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F8889-D457-430F-A8C9-8ED515985C1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A325B-FADA-4F7F-A864-F250DF54139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407662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D22B2-BEA0-4B40-AD72-FB2B6BD7DD1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30FD6-B960-4B9E-9768-A9CD987B6FE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559456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365129"/>
            <a:ext cx="10515601" cy="1325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1" y="1681164"/>
            <a:ext cx="5157786" cy="823912"/>
          </a:xfrm>
        </p:spPr>
        <p:txBody>
          <a:bodyPr anchor="b"/>
          <a:lstStyle>
            <a:lvl1pPr marL="0" indent="0">
              <a:buNone/>
              <a:defRPr sz="2599" b="1"/>
            </a:lvl1pPr>
            <a:lvl2pPr marL="490706" indent="0">
              <a:buNone/>
              <a:defRPr sz="2100" b="1"/>
            </a:lvl2pPr>
            <a:lvl3pPr marL="981412" indent="0">
              <a:buNone/>
              <a:defRPr sz="1900" b="1"/>
            </a:lvl3pPr>
            <a:lvl4pPr marL="1472119" indent="0">
              <a:buNone/>
              <a:defRPr sz="1700" b="1"/>
            </a:lvl4pPr>
            <a:lvl5pPr marL="1962824" indent="0">
              <a:buNone/>
              <a:defRPr sz="1700" b="1"/>
            </a:lvl5pPr>
            <a:lvl6pPr marL="2453530" indent="0">
              <a:buNone/>
              <a:defRPr sz="1700" b="1"/>
            </a:lvl6pPr>
            <a:lvl7pPr marL="2944236" indent="0">
              <a:buNone/>
              <a:defRPr sz="1700" b="1"/>
            </a:lvl7pPr>
            <a:lvl8pPr marL="3434942" indent="0">
              <a:buNone/>
              <a:defRPr sz="1700" b="1"/>
            </a:lvl8pPr>
            <a:lvl9pPr marL="3925649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1" y="2505077"/>
            <a:ext cx="515778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4"/>
            <a:ext cx="5183189" cy="823912"/>
          </a:xfrm>
        </p:spPr>
        <p:txBody>
          <a:bodyPr anchor="b"/>
          <a:lstStyle>
            <a:lvl1pPr marL="0" indent="0">
              <a:buNone/>
              <a:defRPr sz="2599" b="1"/>
            </a:lvl1pPr>
            <a:lvl2pPr marL="490706" indent="0">
              <a:buNone/>
              <a:defRPr sz="2100" b="1"/>
            </a:lvl2pPr>
            <a:lvl3pPr marL="981412" indent="0">
              <a:buNone/>
              <a:defRPr sz="1900" b="1"/>
            </a:lvl3pPr>
            <a:lvl4pPr marL="1472119" indent="0">
              <a:buNone/>
              <a:defRPr sz="1700" b="1"/>
            </a:lvl4pPr>
            <a:lvl5pPr marL="1962824" indent="0">
              <a:buNone/>
              <a:defRPr sz="1700" b="1"/>
            </a:lvl5pPr>
            <a:lvl6pPr marL="2453530" indent="0">
              <a:buNone/>
              <a:defRPr sz="1700" b="1"/>
            </a:lvl6pPr>
            <a:lvl7pPr marL="2944236" indent="0">
              <a:buNone/>
              <a:defRPr sz="1700" b="1"/>
            </a:lvl7pPr>
            <a:lvl8pPr marL="3434942" indent="0">
              <a:buNone/>
              <a:defRPr sz="1700" b="1"/>
            </a:lvl8pPr>
            <a:lvl9pPr marL="3925649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7"/>
            <a:ext cx="5183189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F7504-C805-4008-953F-359722D77DD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C055-0296-4CA8-89CC-67289740520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977947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8FEDD-B314-404A-ACB4-4D3BC1234ECF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4FE4A-71C2-444D-BD0A-B67501B8B7D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678681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53BE7-C6FC-4449-9D16-53B3A24EAF5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0848B-2259-4ECE-97E8-DF3574A2632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033455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1"/>
            <a:ext cx="3932236" cy="1600200"/>
          </a:xfrm>
        </p:spPr>
        <p:txBody>
          <a:bodyPr anchor="b"/>
          <a:lstStyle>
            <a:lvl1pPr>
              <a:defRPr sz="3399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91" y="987429"/>
            <a:ext cx="6172199" cy="4873625"/>
          </a:xfrm>
        </p:spPr>
        <p:txBody>
          <a:bodyPr/>
          <a:lstStyle>
            <a:lvl1pPr>
              <a:defRPr sz="3399"/>
            </a:lvl1pPr>
            <a:lvl2pPr>
              <a:defRPr sz="2999"/>
            </a:lvl2pPr>
            <a:lvl3pPr>
              <a:defRPr sz="2599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700"/>
            </a:lvl1pPr>
            <a:lvl2pPr marL="490706" indent="0">
              <a:buNone/>
              <a:defRPr sz="1500"/>
            </a:lvl2pPr>
            <a:lvl3pPr marL="981412" indent="0">
              <a:buNone/>
              <a:defRPr sz="1300"/>
            </a:lvl3pPr>
            <a:lvl4pPr marL="1472119" indent="0">
              <a:buNone/>
              <a:defRPr sz="1100"/>
            </a:lvl4pPr>
            <a:lvl5pPr marL="1962824" indent="0">
              <a:buNone/>
              <a:defRPr sz="1100"/>
            </a:lvl5pPr>
            <a:lvl6pPr marL="2453530" indent="0">
              <a:buNone/>
              <a:defRPr sz="1100"/>
            </a:lvl6pPr>
            <a:lvl7pPr marL="2944236" indent="0">
              <a:buNone/>
              <a:defRPr sz="1100"/>
            </a:lvl7pPr>
            <a:lvl8pPr marL="3434942" indent="0">
              <a:buNone/>
              <a:defRPr sz="1100"/>
            </a:lvl8pPr>
            <a:lvl9pPr marL="3925649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D7C97-57CB-4C3A-9C14-E7D19C5221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B5825-141A-402B-931E-031658858D5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513924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1"/>
            <a:ext cx="3932236" cy="1600200"/>
          </a:xfrm>
        </p:spPr>
        <p:txBody>
          <a:bodyPr anchor="b"/>
          <a:lstStyle>
            <a:lvl1pPr>
              <a:defRPr sz="3399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91" y="987429"/>
            <a:ext cx="6172199" cy="4873625"/>
          </a:xfrm>
        </p:spPr>
        <p:txBody>
          <a:bodyPr rtlCol="0">
            <a:normAutofit/>
          </a:bodyPr>
          <a:lstStyle>
            <a:lvl1pPr marL="0" indent="0">
              <a:buNone/>
              <a:defRPr sz="3399"/>
            </a:lvl1pPr>
            <a:lvl2pPr marL="490706" indent="0">
              <a:buNone/>
              <a:defRPr sz="2999"/>
            </a:lvl2pPr>
            <a:lvl3pPr marL="981412" indent="0">
              <a:buNone/>
              <a:defRPr sz="2599"/>
            </a:lvl3pPr>
            <a:lvl4pPr marL="1472119" indent="0">
              <a:buNone/>
              <a:defRPr sz="2100"/>
            </a:lvl4pPr>
            <a:lvl5pPr marL="1962824" indent="0">
              <a:buNone/>
              <a:defRPr sz="2100"/>
            </a:lvl5pPr>
            <a:lvl6pPr marL="2453530" indent="0">
              <a:buNone/>
              <a:defRPr sz="2100"/>
            </a:lvl6pPr>
            <a:lvl7pPr marL="2944236" indent="0">
              <a:buNone/>
              <a:defRPr sz="2100"/>
            </a:lvl7pPr>
            <a:lvl8pPr marL="3434942" indent="0">
              <a:buNone/>
              <a:defRPr sz="2100"/>
            </a:lvl8pPr>
            <a:lvl9pPr marL="3925649" indent="0">
              <a:buNone/>
              <a:defRPr sz="21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700"/>
            </a:lvl1pPr>
            <a:lvl2pPr marL="490706" indent="0">
              <a:buNone/>
              <a:defRPr sz="1500"/>
            </a:lvl2pPr>
            <a:lvl3pPr marL="981412" indent="0">
              <a:buNone/>
              <a:defRPr sz="1300"/>
            </a:lvl3pPr>
            <a:lvl4pPr marL="1472119" indent="0">
              <a:buNone/>
              <a:defRPr sz="1100"/>
            </a:lvl4pPr>
            <a:lvl5pPr marL="1962824" indent="0">
              <a:buNone/>
              <a:defRPr sz="1100"/>
            </a:lvl5pPr>
            <a:lvl6pPr marL="2453530" indent="0">
              <a:buNone/>
              <a:defRPr sz="1100"/>
            </a:lvl6pPr>
            <a:lvl7pPr marL="2944236" indent="0">
              <a:buNone/>
              <a:defRPr sz="1100"/>
            </a:lvl7pPr>
            <a:lvl8pPr marL="3434942" indent="0">
              <a:buNone/>
              <a:defRPr sz="1100"/>
            </a:lvl8pPr>
            <a:lvl9pPr marL="3925649" indent="0">
              <a:buNone/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A0E95-1097-4CDE-9A84-4F88AE01F0C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E454E-F401-40AF-B553-DF36740D14B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39668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207E6-F28F-4950-9B89-B6B41168E11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13E9-7BA7-4836-AFC7-EE43626CFF4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316860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899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1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7B3D9-8269-43B4-8281-C7C7D4B4E98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28126-C89F-4B2B-91CE-94067CE9C9F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864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62.xml"/><Relationship Id="rId18" Type="http://schemas.openxmlformats.org/officeDocument/2006/relationships/slideLayout" Target="../slideLayouts/slideLayout67.xml"/><Relationship Id="rId26" Type="http://schemas.openxmlformats.org/officeDocument/2006/relationships/slideLayout" Target="../slideLayouts/slideLayout75.xml"/><Relationship Id="rId3" Type="http://schemas.openxmlformats.org/officeDocument/2006/relationships/slideLayout" Target="../slideLayouts/slideLayout52.xml"/><Relationship Id="rId21" Type="http://schemas.openxmlformats.org/officeDocument/2006/relationships/slideLayout" Target="../slideLayouts/slideLayout70.xml"/><Relationship Id="rId34" Type="http://schemas.openxmlformats.org/officeDocument/2006/relationships/slideLayout" Target="../slideLayouts/slideLayout83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17" Type="http://schemas.openxmlformats.org/officeDocument/2006/relationships/slideLayout" Target="../slideLayouts/slideLayout66.xml"/><Relationship Id="rId25" Type="http://schemas.openxmlformats.org/officeDocument/2006/relationships/slideLayout" Target="../slideLayouts/slideLayout74.xml"/><Relationship Id="rId33" Type="http://schemas.openxmlformats.org/officeDocument/2006/relationships/slideLayout" Target="../slideLayouts/slideLayout82.xml"/><Relationship Id="rId2" Type="http://schemas.openxmlformats.org/officeDocument/2006/relationships/slideLayout" Target="../slideLayouts/slideLayout51.xml"/><Relationship Id="rId16" Type="http://schemas.openxmlformats.org/officeDocument/2006/relationships/slideLayout" Target="../slideLayouts/slideLayout65.xml"/><Relationship Id="rId20" Type="http://schemas.openxmlformats.org/officeDocument/2006/relationships/slideLayout" Target="../slideLayouts/slideLayout69.xml"/><Relationship Id="rId29" Type="http://schemas.openxmlformats.org/officeDocument/2006/relationships/slideLayout" Target="../slideLayouts/slideLayout78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24" Type="http://schemas.openxmlformats.org/officeDocument/2006/relationships/slideLayout" Target="../slideLayouts/slideLayout73.xml"/><Relationship Id="rId32" Type="http://schemas.openxmlformats.org/officeDocument/2006/relationships/slideLayout" Target="../slideLayouts/slideLayout81.xml"/><Relationship Id="rId37" Type="http://schemas.openxmlformats.org/officeDocument/2006/relationships/image" Target="../media/image2.png"/><Relationship Id="rId5" Type="http://schemas.openxmlformats.org/officeDocument/2006/relationships/slideLayout" Target="../slideLayouts/slideLayout54.xml"/><Relationship Id="rId15" Type="http://schemas.openxmlformats.org/officeDocument/2006/relationships/slideLayout" Target="../slideLayouts/slideLayout64.xml"/><Relationship Id="rId23" Type="http://schemas.openxmlformats.org/officeDocument/2006/relationships/slideLayout" Target="../slideLayouts/slideLayout72.xml"/><Relationship Id="rId28" Type="http://schemas.openxmlformats.org/officeDocument/2006/relationships/slideLayout" Target="../slideLayouts/slideLayout77.xml"/><Relationship Id="rId36" Type="http://schemas.openxmlformats.org/officeDocument/2006/relationships/image" Target="../media/image1.png"/><Relationship Id="rId10" Type="http://schemas.openxmlformats.org/officeDocument/2006/relationships/slideLayout" Target="../slideLayouts/slideLayout59.xml"/><Relationship Id="rId19" Type="http://schemas.openxmlformats.org/officeDocument/2006/relationships/slideLayout" Target="../slideLayouts/slideLayout68.xml"/><Relationship Id="rId31" Type="http://schemas.openxmlformats.org/officeDocument/2006/relationships/slideLayout" Target="../slideLayouts/slideLayout80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63.xml"/><Relationship Id="rId22" Type="http://schemas.openxmlformats.org/officeDocument/2006/relationships/slideLayout" Target="../slideLayouts/slideLayout71.xml"/><Relationship Id="rId27" Type="http://schemas.openxmlformats.org/officeDocument/2006/relationships/slideLayout" Target="../slideLayouts/slideLayout76.xml"/><Relationship Id="rId30" Type="http://schemas.openxmlformats.org/officeDocument/2006/relationships/slideLayout" Target="../slideLayouts/slideLayout79.xml"/><Relationship Id="rId35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slideLayout" Target="../slideLayouts/slideLayout96.xml"/><Relationship Id="rId18" Type="http://schemas.openxmlformats.org/officeDocument/2006/relationships/slideLayout" Target="../slideLayouts/slideLayout101.xml"/><Relationship Id="rId26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86.xml"/><Relationship Id="rId21" Type="http://schemas.openxmlformats.org/officeDocument/2006/relationships/slideLayout" Target="../slideLayouts/slideLayout104.xml"/><Relationship Id="rId34" Type="http://schemas.openxmlformats.org/officeDocument/2006/relationships/theme" Target="../theme/theme6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17" Type="http://schemas.openxmlformats.org/officeDocument/2006/relationships/slideLayout" Target="../slideLayouts/slideLayout100.xml"/><Relationship Id="rId25" Type="http://schemas.openxmlformats.org/officeDocument/2006/relationships/slideLayout" Target="../slideLayouts/slideLayout108.xml"/><Relationship Id="rId33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85.xml"/><Relationship Id="rId16" Type="http://schemas.openxmlformats.org/officeDocument/2006/relationships/slideLayout" Target="../slideLayouts/slideLayout99.xml"/><Relationship Id="rId20" Type="http://schemas.openxmlformats.org/officeDocument/2006/relationships/slideLayout" Target="../slideLayouts/slideLayout103.xml"/><Relationship Id="rId29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24" Type="http://schemas.openxmlformats.org/officeDocument/2006/relationships/slideLayout" Target="../slideLayouts/slideLayout107.xml"/><Relationship Id="rId32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88.xml"/><Relationship Id="rId15" Type="http://schemas.openxmlformats.org/officeDocument/2006/relationships/slideLayout" Target="../slideLayouts/slideLayout98.xml"/><Relationship Id="rId23" Type="http://schemas.openxmlformats.org/officeDocument/2006/relationships/slideLayout" Target="../slideLayouts/slideLayout106.xml"/><Relationship Id="rId28" Type="http://schemas.openxmlformats.org/officeDocument/2006/relationships/slideLayout" Target="../slideLayouts/slideLayout111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93.xml"/><Relationship Id="rId19" Type="http://schemas.openxmlformats.org/officeDocument/2006/relationships/slideLayout" Target="../slideLayouts/slideLayout102.xml"/><Relationship Id="rId31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Relationship Id="rId14" Type="http://schemas.openxmlformats.org/officeDocument/2006/relationships/slideLayout" Target="../slideLayouts/slideLayout97.xml"/><Relationship Id="rId22" Type="http://schemas.openxmlformats.org/officeDocument/2006/relationships/slideLayout" Target="../slideLayouts/slideLayout105.xml"/><Relationship Id="rId27" Type="http://schemas.openxmlformats.org/officeDocument/2006/relationships/slideLayout" Target="../slideLayouts/slideLayout110.xml"/><Relationship Id="rId30" Type="http://schemas.openxmlformats.org/officeDocument/2006/relationships/slideLayout" Target="../slideLayouts/slideLayout113.xml"/><Relationship Id="rId35" Type="http://schemas.openxmlformats.org/officeDocument/2006/relationships/image" Target="../media/image1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4.xml"/><Relationship Id="rId13" Type="http://schemas.openxmlformats.org/officeDocument/2006/relationships/slideLayout" Target="../slideLayouts/slideLayout129.xml"/><Relationship Id="rId18" Type="http://schemas.openxmlformats.org/officeDocument/2006/relationships/slideLayout" Target="../slideLayouts/slideLayout134.xml"/><Relationship Id="rId26" Type="http://schemas.openxmlformats.org/officeDocument/2006/relationships/slideLayout" Target="../slideLayouts/slideLayout142.xml"/><Relationship Id="rId3" Type="http://schemas.openxmlformats.org/officeDocument/2006/relationships/slideLayout" Target="../slideLayouts/slideLayout119.xml"/><Relationship Id="rId21" Type="http://schemas.openxmlformats.org/officeDocument/2006/relationships/slideLayout" Target="../slideLayouts/slideLayout137.xml"/><Relationship Id="rId34" Type="http://schemas.openxmlformats.org/officeDocument/2006/relationships/theme" Target="../theme/theme7.xml"/><Relationship Id="rId7" Type="http://schemas.openxmlformats.org/officeDocument/2006/relationships/slideLayout" Target="../slideLayouts/slideLayout123.xml"/><Relationship Id="rId12" Type="http://schemas.openxmlformats.org/officeDocument/2006/relationships/slideLayout" Target="../slideLayouts/slideLayout128.xml"/><Relationship Id="rId17" Type="http://schemas.openxmlformats.org/officeDocument/2006/relationships/slideLayout" Target="../slideLayouts/slideLayout133.xml"/><Relationship Id="rId25" Type="http://schemas.openxmlformats.org/officeDocument/2006/relationships/slideLayout" Target="../slideLayouts/slideLayout141.xml"/><Relationship Id="rId33" Type="http://schemas.openxmlformats.org/officeDocument/2006/relationships/slideLayout" Target="../slideLayouts/slideLayout149.xml"/><Relationship Id="rId2" Type="http://schemas.openxmlformats.org/officeDocument/2006/relationships/slideLayout" Target="../slideLayouts/slideLayout118.xml"/><Relationship Id="rId16" Type="http://schemas.openxmlformats.org/officeDocument/2006/relationships/slideLayout" Target="../slideLayouts/slideLayout132.xml"/><Relationship Id="rId20" Type="http://schemas.openxmlformats.org/officeDocument/2006/relationships/slideLayout" Target="../slideLayouts/slideLayout136.xml"/><Relationship Id="rId29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22.xml"/><Relationship Id="rId11" Type="http://schemas.openxmlformats.org/officeDocument/2006/relationships/slideLayout" Target="../slideLayouts/slideLayout127.xml"/><Relationship Id="rId24" Type="http://schemas.openxmlformats.org/officeDocument/2006/relationships/slideLayout" Target="../slideLayouts/slideLayout140.xml"/><Relationship Id="rId32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21.xml"/><Relationship Id="rId15" Type="http://schemas.openxmlformats.org/officeDocument/2006/relationships/slideLayout" Target="../slideLayouts/slideLayout131.xml"/><Relationship Id="rId23" Type="http://schemas.openxmlformats.org/officeDocument/2006/relationships/slideLayout" Target="../slideLayouts/slideLayout139.xml"/><Relationship Id="rId28" Type="http://schemas.openxmlformats.org/officeDocument/2006/relationships/slideLayout" Target="../slideLayouts/slideLayout144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126.xml"/><Relationship Id="rId19" Type="http://schemas.openxmlformats.org/officeDocument/2006/relationships/slideLayout" Target="../slideLayouts/slideLayout135.xml"/><Relationship Id="rId31" Type="http://schemas.openxmlformats.org/officeDocument/2006/relationships/slideLayout" Target="../slideLayouts/slideLayout147.xml"/><Relationship Id="rId4" Type="http://schemas.openxmlformats.org/officeDocument/2006/relationships/slideLayout" Target="../slideLayouts/slideLayout120.xml"/><Relationship Id="rId9" Type="http://schemas.openxmlformats.org/officeDocument/2006/relationships/slideLayout" Target="../slideLayouts/slideLayout125.xml"/><Relationship Id="rId14" Type="http://schemas.openxmlformats.org/officeDocument/2006/relationships/slideLayout" Target="../slideLayouts/slideLayout130.xml"/><Relationship Id="rId22" Type="http://schemas.openxmlformats.org/officeDocument/2006/relationships/slideLayout" Target="../slideLayouts/slideLayout138.xml"/><Relationship Id="rId27" Type="http://schemas.openxmlformats.org/officeDocument/2006/relationships/slideLayout" Target="../slideLayouts/slideLayout143.xml"/><Relationship Id="rId30" Type="http://schemas.openxmlformats.org/officeDocument/2006/relationships/slideLayout" Target="../slideLayouts/slideLayout146.xml"/><Relationship Id="rId35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7.xml"/><Relationship Id="rId13" Type="http://schemas.openxmlformats.org/officeDocument/2006/relationships/slideLayout" Target="../slideLayouts/slideLayout162.xml"/><Relationship Id="rId18" Type="http://schemas.openxmlformats.org/officeDocument/2006/relationships/slideLayout" Target="../slideLayouts/slideLayout167.xml"/><Relationship Id="rId26" Type="http://schemas.openxmlformats.org/officeDocument/2006/relationships/slideLayout" Target="../slideLayouts/slideLayout175.xml"/><Relationship Id="rId3" Type="http://schemas.openxmlformats.org/officeDocument/2006/relationships/slideLayout" Target="../slideLayouts/slideLayout152.xml"/><Relationship Id="rId21" Type="http://schemas.openxmlformats.org/officeDocument/2006/relationships/slideLayout" Target="../slideLayouts/slideLayout170.xml"/><Relationship Id="rId34" Type="http://schemas.openxmlformats.org/officeDocument/2006/relationships/theme" Target="../theme/theme8.xml"/><Relationship Id="rId7" Type="http://schemas.openxmlformats.org/officeDocument/2006/relationships/slideLayout" Target="../slideLayouts/slideLayout156.xml"/><Relationship Id="rId12" Type="http://schemas.openxmlformats.org/officeDocument/2006/relationships/slideLayout" Target="../slideLayouts/slideLayout161.xml"/><Relationship Id="rId17" Type="http://schemas.openxmlformats.org/officeDocument/2006/relationships/slideLayout" Target="../slideLayouts/slideLayout166.xml"/><Relationship Id="rId25" Type="http://schemas.openxmlformats.org/officeDocument/2006/relationships/slideLayout" Target="../slideLayouts/slideLayout174.xml"/><Relationship Id="rId33" Type="http://schemas.openxmlformats.org/officeDocument/2006/relationships/slideLayout" Target="../slideLayouts/slideLayout182.xml"/><Relationship Id="rId2" Type="http://schemas.openxmlformats.org/officeDocument/2006/relationships/slideLayout" Target="../slideLayouts/slideLayout151.xml"/><Relationship Id="rId16" Type="http://schemas.openxmlformats.org/officeDocument/2006/relationships/slideLayout" Target="../slideLayouts/slideLayout165.xml"/><Relationship Id="rId20" Type="http://schemas.openxmlformats.org/officeDocument/2006/relationships/slideLayout" Target="../slideLayouts/slideLayout169.xml"/><Relationship Id="rId29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50.xml"/><Relationship Id="rId6" Type="http://schemas.openxmlformats.org/officeDocument/2006/relationships/slideLayout" Target="../slideLayouts/slideLayout155.xml"/><Relationship Id="rId11" Type="http://schemas.openxmlformats.org/officeDocument/2006/relationships/slideLayout" Target="../slideLayouts/slideLayout160.xml"/><Relationship Id="rId24" Type="http://schemas.openxmlformats.org/officeDocument/2006/relationships/slideLayout" Target="../slideLayouts/slideLayout173.xml"/><Relationship Id="rId32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54.xml"/><Relationship Id="rId15" Type="http://schemas.openxmlformats.org/officeDocument/2006/relationships/slideLayout" Target="../slideLayouts/slideLayout164.xml"/><Relationship Id="rId23" Type="http://schemas.openxmlformats.org/officeDocument/2006/relationships/slideLayout" Target="../slideLayouts/slideLayout172.xml"/><Relationship Id="rId28" Type="http://schemas.openxmlformats.org/officeDocument/2006/relationships/slideLayout" Target="../slideLayouts/slideLayout177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159.xml"/><Relationship Id="rId19" Type="http://schemas.openxmlformats.org/officeDocument/2006/relationships/slideLayout" Target="../slideLayouts/slideLayout168.xml"/><Relationship Id="rId31" Type="http://schemas.openxmlformats.org/officeDocument/2006/relationships/slideLayout" Target="../slideLayouts/slideLayout180.xml"/><Relationship Id="rId4" Type="http://schemas.openxmlformats.org/officeDocument/2006/relationships/slideLayout" Target="../slideLayouts/slideLayout153.xml"/><Relationship Id="rId9" Type="http://schemas.openxmlformats.org/officeDocument/2006/relationships/slideLayout" Target="../slideLayouts/slideLayout158.xml"/><Relationship Id="rId14" Type="http://schemas.openxmlformats.org/officeDocument/2006/relationships/slideLayout" Target="../slideLayouts/slideLayout163.xml"/><Relationship Id="rId22" Type="http://schemas.openxmlformats.org/officeDocument/2006/relationships/slideLayout" Target="../slideLayouts/slideLayout171.xml"/><Relationship Id="rId27" Type="http://schemas.openxmlformats.org/officeDocument/2006/relationships/slideLayout" Target="../slideLayouts/slideLayout176.xml"/><Relationship Id="rId30" Type="http://schemas.openxmlformats.org/officeDocument/2006/relationships/slideLayout" Target="../slideLayouts/slideLayout179.xml"/><Relationship Id="rId35" Type="http://schemas.openxmlformats.org/officeDocument/2006/relationships/image" Target="../media/image1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0.xml"/><Relationship Id="rId13" Type="http://schemas.openxmlformats.org/officeDocument/2006/relationships/slideLayout" Target="../slideLayouts/slideLayout195.xml"/><Relationship Id="rId18" Type="http://schemas.openxmlformats.org/officeDocument/2006/relationships/slideLayout" Target="../slideLayouts/slideLayout200.xml"/><Relationship Id="rId26" Type="http://schemas.openxmlformats.org/officeDocument/2006/relationships/slideLayout" Target="../slideLayouts/slideLayout208.xml"/><Relationship Id="rId3" Type="http://schemas.openxmlformats.org/officeDocument/2006/relationships/slideLayout" Target="../slideLayouts/slideLayout185.xml"/><Relationship Id="rId21" Type="http://schemas.openxmlformats.org/officeDocument/2006/relationships/slideLayout" Target="../slideLayouts/slideLayout203.xml"/><Relationship Id="rId34" Type="http://schemas.openxmlformats.org/officeDocument/2006/relationships/theme" Target="../theme/theme9.xml"/><Relationship Id="rId7" Type="http://schemas.openxmlformats.org/officeDocument/2006/relationships/slideLayout" Target="../slideLayouts/slideLayout189.xml"/><Relationship Id="rId12" Type="http://schemas.openxmlformats.org/officeDocument/2006/relationships/slideLayout" Target="../slideLayouts/slideLayout194.xml"/><Relationship Id="rId17" Type="http://schemas.openxmlformats.org/officeDocument/2006/relationships/slideLayout" Target="../slideLayouts/slideLayout199.xml"/><Relationship Id="rId25" Type="http://schemas.openxmlformats.org/officeDocument/2006/relationships/slideLayout" Target="../slideLayouts/slideLayout207.xml"/><Relationship Id="rId33" Type="http://schemas.openxmlformats.org/officeDocument/2006/relationships/slideLayout" Target="../slideLayouts/slideLayout215.xml"/><Relationship Id="rId2" Type="http://schemas.openxmlformats.org/officeDocument/2006/relationships/slideLayout" Target="../slideLayouts/slideLayout184.xml"/><Relationship Id="rId16" Type="http://schemas.openxmlformats.org/officeDocument/2006/relationships/slideLayout" Target="../slideLayouts/slideLayout198.xml"/><Relationship Id="rId20" Type="http://schemas.openxmlformats.org/officeDocument/2006/relationships/slideLayout" Target="../slideLayouts/slideLayout202.xml"/><Relationship Id="rId29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183.xml"/><Relationship Id="rId6" Type="http://schemas.openxmlformats.org/officeDocument/2006/relationships/slideLayout" Target="../slideLayouts/slideLayout188.xml"/><Relationship Id="rId11" Type="http://schemas.openxmlformats.org/officeDocument/2006/relationships/slideLayout" Target="../slideLayouts/slideLayout193.xml"/><Relationship Id="rId24" Type="http://schemas.openxmlformats.org/officeDocument/2006/relationships/slideLayout" Target="../slideLayouts/slideLayout206.xml"/><Relationship Id="rId32" Type="http://schemas.openxmlformats.org/officeDocument/2006/relationships/slideLayout" Target="../slideLayouts/slideLayout214.xml"/><Relationship Id="rId5" Type="http://schemas.openxmlformats.org/officeDocument/2006/relationships/slideLayout" Target="../slideLayouts/slideLayout187.xml"/><Relationship Id="rId15" Type="http://schemas.openxmlformats.org/officeDocument/2006/relationships/slideLayout" Target="../slideLayouts/slideLayout197.xml"/><Relationship Id="rId23" Type="http://schemas.openxmlformats.org/officeDocument/2006/relationships/slideLayout" Target="../slideLayouts/slideLayout205.xml"/><Relationship Id="rId28" Type="http://schemas.openxmlformats.org/officeDocument/2006/relationships/slideLayout" Target="../slideLayouts/slideLayout210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192.xml"/><Relationship Id="rId19" Type="http://schemas.openxmlformats.org/officeDocument/2006/relationships/slideLayout" Target="../slideLayouts/slideLayout201.xml"/><Relationship Id="rId31" Type="http://schemas.openxmlformats.org/officeDocument/2006/relationships/slideLayout" Target="../slideLayouts/slideLayout213.xml"/><Relationship Id="rId4" Type="http://schemas.openxmlformats.org/officeDocument/2006/relationships/slideLayout" Target="../slideLayouts/slideLayout186.xml"/><Relationship Id="rId9" Type="http://schemas.openxmlformats.org/officeDocument/2006/relationships/slideLayout" Target="../slideLayouts/slideLayout191.xml"/><Relationship Id="rId14" Type="http://schemas.openxmlformats.org/officeDocument/2006/relationships/slideLayout" Target="../slideLayouts/slideLayout196.xml"/><Relationship Id="rId22" Type="http://schemas.openxmlformats.org/officeDocument/2006/relationships/slideLayout" Target="../slideLayouts/slideLayout204.xml"/><Relationship Id="rId27" Type="http://schemas.openxmlformats.org/officeDocument/2006/relationships/slideLayout" Target="../slideLayouts/slideLayout209.xml"/><Relationship Id="rId30" Type="http://schemas.openxmlformats.org/officeDocument/2006/relationships/slideLayout" Target="../slideLayouts/slideLayout212.xml"/><Relationship Id="rId35" Type="http://schemas.openxmlformats.org/officeDocument/2006/relationships/image" Target="../media/image1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3.xml"/><Relationship Id="rId13" Type="http://schemas.openxmlformats.org/officeDocument/2006/relationships/slideLayout" Target="../slideLayouts/slideLayout228.xml"/><Relationship Id="rId18" Type="http://schemas.openxmlformats.org/officeDocument/2006/relationships/slideLayout" Target="../slideLayouts/slideLayout233.xml"/><Relationship Id="rId26" Type="http://schemas.openxmlformats.org/officeDocument/2006/relationships/slideLayout" Target="../slideLayouts/slideLayout241.xml"/><Relationship Id="rId3" Type="http://schemas.openxmlformats.org/officeDocument/2006/relationships/slideLayout" Target="../slideLayouts/slideLayout218.xml"/><Relationship Id="rId21" Type="http://schemas.openxmlformats.org/officeDocument/2006/relationships/slideLayout" Target="../slideLayouts/slideLayout236.xml"/><Relationship Id="rId34" Type="http://schemas.openxmlformats.org/officeDocument/2006/relationships/theme" Target="../theme/theme10.xml"/><Relationship Id="rId7" Type="http://schemas.openxmlformats.org/officeDocument/2006/relationships/slideLayout" Target="../slideLayouts/slideLayout222.xml"/><Relationship Id="rId12" Type="http://schemas.openxmlformats.org/officeDocument/2006/relationships/slideLayout" Target="../slideLayouts/slideLayout227.xml"/><Relationship Id="rId17" Type="http://schemas.openxmlformats.org/officeDocument/2006/relationships/slideLayout" Target="../slideLayouts/slideLayout232.xml"/><Relationship Id="rId25" Type="http://schemas.openxmlformats.org/officeDocument/2006/relationships/slideLayout" Target="../slideLayouts/slideLayout240.xml"/><Relationship Id="rId33" Type="http://schemas.openxmlformats.org/officeDocument/2006/relationships/slideLayout" Target="../slideLayouts/slideLayout248.xml"/><Relationship Id="rId2" Type="http://schemas.openxmlformats.org/officeDocument/2006/relationships/slideLayout" Target="../slideLayouts/slideLayout217.xml"/><Relationship Id="rId16" Type="http://schemas.openxmlformats.org/officeDocument/2006/relationships/slideLayout" Target="../slideLayouts/slideLayout231.xml"/><Relationship Id="rId20" Type="http://schemas.openxmlformats.org/officeDocument/2006/relationships/slideLayout" Target="../slideLayouts/slideLayout235.xml"/><Relationship Id="rId29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16.xml"/><Relationship Id="rId6" Type="http://schemas.openxmlformats.org/officeDocument/2006/relationships/slideLayout" Target="../slideLayouts/slideLayout221.xml"/><Relationship Id="rId11" Type="http://schemas.openxmlformats.org/officeDocument/2006/relationships/slideLayout" Target="../slideLayouts/slideLayout226.xml"/><Relationship Id="rId24" Type="http://schemas.openxmlformats.org/officeDocument/2006/relationships/slideLayout" Target="../slideLayouts/slideLayout239.xml"/><Relationship Id="rId32" Type="http://schemas.openxmlformats.org/officeDocument/2006/relationships/slideLayout" Target="../slideLayouts/slideLayout247.xml"/><Relationship Id="rId5" Type="http://schemas.openxmlformats.org/officeDocument/2006/relationships/slideLayout" Target="../slideLayouts/slideLayout220.xml"/><Relationship Id="rId15" Type="http://schemas.openxmlformats.org/officeDocument/2006/relationships/slideLayout" Target="../slideLayouts/slideLayout230.xml"/><Relationship Id="rId23" Type="http://schemas.openxmlformats.org/officeDocument/2006/relationships/slideLayout" Target="../slideLayouts/slideLayout238.xml"/><Relationship Id="rId28" Type="http://schemas.openxmlformats.org/officeDocument/2006/relationships/slideLayout" Target="../slideLayouts/slideLayout243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225.xml"/><Relationship Id="rId19" Type="http://schemas.openxmlformats.org/officeDocument/2006/relationships/slideLayout" Target="../slideLayouts/slideLayout234.xml"/><Relationship Id="rId31" Type="http://schemas.openxmlformats.org/officeDocument/2006/relationships/slideLayout" Target="../slideLayouts/slideLayout246.xml"/><Relationship Id="rId4" Type="http://schemas.openxmlformats.org/officeDocument/2006/relationships/slideLayout" Target="../slideLayouts/slideLayout219.xml"/><Relationship Id="rId9" Type="http://schemas.openxmlformats.org/officeDocument/2006/relationships/slideLayout" Target="../slideLayouts/slideLayout224.xml"/><Relationship Id="rId14" Type="http://schemas.openxmlformats.org/officeDocument/2006/relationships/slideLayout" Target="../slideLayouts/slideLayout229.xml"/><Relationship Id="rId22" Type="http://schemas.openxmlformats.org/officeDocument/2006/relationships/slideLayout" Target="../slideLayouts/slideLayout237.xml"/><Relationship Id="rId27" Type="http://schemas.openxmlformats.org/officeDocument/2006/relationships/slideLayout" Target="../slideLayouts/slideLayout242.xml"/><Relationship Id="rId30" Type="http://schemas.openxmlformats.org/officeDocument/2006/relationships/slideLayout" Target="../slideLayouts/slideLayout245.xml"/><Relationship Id="rId35" Type="http://schemas.openxmlformats.org/officeDocument/2006/relationships/image" Target="../media/image1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6.xml"/><Relationship Id="rId13" Type="http://schemas.openxmlformats.org/officeDocument/2006/relationships/slideLayout" Target="../slideLayouts/slideLayout261.xml"/><Relationship Id="rId18" Type="http://schemas.openxmlformats.org/officeDocument/2006/relationships/slideLayout" Target="../slideLayouts/slideLayout266.xml"/><Relationship Id="rId26" Type="http://schemas.openxmlformats.org/officeDocument/2006/relationships/slideLayout" Target="../slideLayouts/slideLayout274.xml"/><Relationship Id="rId3" Type="http://schemas.openxmlformats.org/officeDocument/2006/relationships/slideLayout" Target="../slideLayouts/slideLayout251.xml"/><Relationship Id="rId21" Type="http://schemas.openxmlformats.org/officeDocument/2006/relationships/slideLayout" Target="../slideLayouts/slideLayout269.xml"/><Relationship Id="rId34" Type="http://schemas.openxmlformats.org/officeDocument/2006/relationships/theme" Target="../theme/theme11.xml"/><Relationship Id="rId7" Type="http://schemas.openxmlformats.org/officeDocument/2006/relationships/slideLayout" Target="../slideLayouts/slideLayout255.xml"/><Relationship Id="rId12" Type="http://schemas.openxmlformats.org/officeDocument/2006/relationships/slideLayout" Target="../slideLayouts/slideLayout260.xml"/><Relationship Id="rId17" Type="http://schemas.openxmlformats.org/officeDocument/2006/relationships/slideLayout" Target="../slideLayouts/slideLayout265.xml"/><Relationship Id="rId25" Type="http://schemas.openxmlformats.org/officeDocument/2006/relationships/slideLayout" Target="../slideLayouts/slideLayout273.xml"/><Relationship Id="rId33" Type="http://schemas.openxmlformats.org/officeDocument/2006/relationships/slideLayout" Target="../slideLayouts/slideLayout281.xml"/><Relationship Id="rId2" Type="http://schemas.openxmlformats.org/officeDocument/2006/relationships/slideLayout" Target="../slideLayouts/slideLayout250.xml"/><Relationship Id="rId16" Type="http://schemas.openxmlformats.org/officeDocument/2006/relationships/slideLayout" Target="../slideLayouts/slideLayout264.xml"/><Relationship Id="rId20" Type="http://schemas.openxmlformats.org/officeDocument/2006/relationships/slideLayout" Target="../slideLayouts/slideLayout268.xml"/><Relationship Id="rId29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49.xml"/><Relationship Id="rId6" Type="http://schemas.openxmlformats.org/officeDocument/2006/relationships/slideLayout" Target="../slideLayouts/slideLayout254.xml"/><Relationship Id="rId11" Type="http://schemas.openxmlformats.org/officeDocument/2006/relationships/slideLayout" Target="../slideLayouts/slideLayout259.xml"/><Relationship Id="rId24" Type="http://schemas.openxmlformats.org/officeDocument/2006/relationships/slideLayout" Target="../slideLayouts/slideLayout272.xml"/><Relationship Id="rId32" Type="http://schemas.openxmlformats.org/officeDocument/2006/relationships/slideLayout" Target="../slideLayouts/slideLayout280.xml"/><Relationship Id="rId5" Type="http://schemas.openxmlformats.org/officeDocument/2006/relationships/slideLayout" Target="../slideLayouts/slideLayout253.xml"/><Relationship Id="rId15" Type="http://schemas.openxmlformats.org/officeDocument/2006/relationships/slideLayout" Target="../slideLayouts/slideLayout263.xml"/><Relationship Id="rId23" Type="http://schemas.openxmlformats.org/officeDocument/2006/relationships/slideLayout" Target="../slideLayouts/slideLayout271.xml"/><Relationship Id="rId28" Type="http://schemas.openxmlformats.org/officeDocument/2006/relationships/slideLayout" Target="../slideLayouts/slideLayout276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258.xml"/><Relationship Id="rId19" Type="http://schemas.openxmlformats.org/officeDocument/2006/relationships/slideLayout" Target="../slideLayouts/slideLayout267.xml"/><Relationship Id="rId31" Type="http://schemas.openxmlformats.org/officeDocument/2006/relationships/slideLayout" Target="../slideLayouts/slideLayout279.xml"/><Relationship Id="rId4" Type="http://schemas.openxmlformats.org/officeDocument/2006/relationships/slideLayout" Target="../slideLayouts/slideLayout252.xml"/><Relationship Id="rId9" Type="http://schemas.openxmlformats.org/officeDocument/2006/relationships/slideLayout" Target="../slideLayouts/slideLayout257.xml"/><Relationship Id="rId14" Type="http://schemas.openxmlformats.org/officeDocument/2006/relationships/slideLayout" Target="../slideLayouts/slideLayout262.xml"/><Relationship Id="rId22" Type="http://schemas.openxmlformats.org/officeDocument/2006/relationships/slideLayout" Target="../slideLayouts/slideLayout270.xml"/><Relationship Id="rId27" Type="http://schemas.openxmlformats.org/officeDocument/2006/relationships/slideLayout" Target="../slideLayouts/slideLayout275.xml"/><Relationship Id="rId30" Type="http://schemas.openxmlformats.org/officeDocument/2006/relationships/slideLayout" Target="../slideLayouts/slideLayout278.xml"/><Relationship Id="rId35" Type="http://schemas.openxmlformats.org/officeDocument/2006/relationships/image" Target="../media/image1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9.xml"/><Relationship Id="rId3" Type="http://schemas.openxmlformats.org/officeDocument/2006/relationships/slideLayout" Target="../slideLayouts/slideLayout284.xml"/><Relationship Id="rId7" Type="http://schemas.openxmlformats.org/officeDocument/2006/relationships/slideLayout" Target="../slideLayouts/slideLayout28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283.xml"/><Relationship Id="rId1" Type="http://schemas.openxmlformats.org/officeDocument/2006/relationships/slideLayout" Target="../slideLayouts/slideLayout282.xml"/><Relationship Id="rId6" Type="http://schemas.openxmlformats.org/officeDocument/2006/relationships/slideLayout" Target="../slideLayouts/slideLayout287.xml"/><Relationship Id="rId11" Type="http://schemas.openxmlformats.org/officeDocument/2006/relationships/slideLayout" Target="../slideLayouts/slideLayout292.xml"/><Relationship Id="rId5" Type="http://schemas.openxmlformats.org/officeDocument/2006/relationships/slideLayout" Target="../slideLayouts/slideLayout286.xml"/><Relationship Id="rId10" Type="http://schemas.openxmlformats.org/officeDocument/2006/relationships/slideLayout" Target="../slideLayouts/slideLayout291.xml"/><Relationship Id="rId4" Type="http://schemas.openxmlformats.org/officeDocument/2006/relationships/slideLayout" Target="../slideLayouts/slideLayout285.xml"/><Relationship Id="rId9" Type="http://schemas.openxmlformats.org/officeDocument/2006/relationships/slideLayout" Target="../slideLayouts/slideLayout29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0.xml"/><Relationship Id="rId3" Type="http://schemas.openxmlformats.org/officeDocument/2006/relationships/slideLayout" Target="../slideLayouts/slideLayout295.xml"/><Relationship Id="rId7" Type="http://schemas.openxmlformats.org/officeDocument/2006/relationships/slideLayout" Target="../slideLayouts/slideLayout29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294.xml"/><Relationship Id="rId1" Type="http://schemas.openxmlformats.org/officeDocument/2006/relationships/slideLayout" Target="../slideLayouts/slideLayout293.xml"/><Relationship Id="rId6" Type="http://schemas.openxmlformats.org/officeDocument/2006/relationships/slideLayout" Target="../slideLayouts/slideLayout298.xml"/><Relationship Id="rId11" Type="http://schemas.openxmlformats.org/officeDocument/2006/relationships/slideLayout" Target="../slideLayouts/slideLayout303.xml"/><Relationship Id="rId5" Type="http://schemas.openxmlformats.org/officeDocument/2006/relationships/slideLayout" Target="../slideLayouts/slideLayout297.xml"/><Relationship Id="rId10" Type="http://schemas.openxmlformats.org/officeDocument/2006/relationships/slideLayout" Target="../slideLayouts/slideLayout302.xml"/><Relationship Id="rId4" Type="http://schemas.openxmlformats.org/officeDocument/2006/relationships/slideLayout" Target="../slideLayouts/slideLayout296.xml"/><Relationship Id="rId9" Type="http://schemas.openxmlformats.org/officeDocument/2006/relationships/slideLayout" Target="../slideLayouts/slideLayout30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02BAF-B657-4A17-A9A1-11D266362C1B}" type="datetimeFigureOut">
              <a:rPr lang="en-US" smtClean="0"/>
              <a:t>12/18/2015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FB3CAFF-D481-4EB8-80D7-1917180586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14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  <p:sldLayoutId id="2147483791" r:id="rId13"/>
    <p:sldLayoutId id="2147483792" r:id="rId14"/>
    <p:sldLayoutId id="2147483793" r:id="rId15"/>
    <p:sldLayoutId id="21474837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1">
              <a:rPr lang="en-US">
                <a:solidFill>
                  <a:srgbClr val="2F2B20">
                    <a:lumMod val="65000"/>
                    <a:lumOff val="35000"/>
                  </a:srgbClr>
                </a:solidFill>
              </a:rPr>
              <a:pPr/>
              <a:t>12/18/2015</a:t>
            </a:fld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>
              <a:solidFill>
                <a:srgbClr val="2F2B20">
                  <a:lumMod val="65000"/>
                  <a:lumOff val="3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>
                <a:solidFill>
                  <a:srgbClr val="2F2B20">
                    <a:tint val="75000"/>
                  </a:srgbClr>
                </a:solidFill>
              </a:rPr>
              <a:pPr/>
              <a:t>‹#›</a:t>
            </a:fld>
            <a:endParaRPr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514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207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1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12/18/2015</a:t>
            </a:fld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951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9835" y="857958"/>
            <a:ext cx="11539460" cy="6153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0201" y="1851257"/>
            <a:ext cx="11535495" cy="352401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1" name="Picture 10" descr="IPSOS_GAMECHANGERS_blue.png"/>
          <p:cNvPicPr>
            <a:picLocks noChangeAspect="1"/>
          </p:cNvPicPr>
          <p:nvPr/>
        </p:nvPicPr>
        <p:blipFill rotWithShape="1"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88" t="-9671" b="-1"/>
          <a:stretch/>
        </p:blipFill>
        <p:spPr>
          <a:xfrm>
            <a:off x="11368959" y="131833"/>
            <a:ext cx="503103" cy="4746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srgbClr val="888B8D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srgbClr val="888B8D"/>
              </a:solidFill>
            </a:endParaRPr>
          </a:p>
        </p:txBody>
      </p:sp>
      <p:pic>
        <p:nvPicPr>
          <p:cNvPr id="9" name="Picture 24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7199" y="6283010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9817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  <p:sldLayoutId id="2147483918" r:id="rId13"/>
    <p:sldLayoutId id="2147483919" r:id="rId14"/>
    <p:sldLayoutId id="2147483920" r:id="rId15"/>
    <p:sldLayoutId id="2147483921" r:id="rId16"/>
    <p:sldLayoutId id="2147483922" r:id="rId17"/>
    <p:sldLayoutId id="2147483923" r:id="rId18"/>
    <p:sldLayoutId id="2147483924" r:id="rId19"/>
    <p:sldLayoutId id="2147483925" r:id="rId20"/>
    <p:sldLayoutId id="2147483926" r:id="rId21"/>
    <p:sldLayoutId id="2147483927" r:id="rId22"/>
    <p:sldLayoutId id="2147483928" r:id="rId23"/>
    <p:sldLayoutId id="2147483929" r:id="rId24"/>
    <p:sldLayoutId id="2147483930" r:id="rId25"/>
    <p:sldLayoutId id="2147483931" r:id="rId26"/>
    <p:sldLayoutId id="2147483932" r:id="rId27"/>
    <p:sldLayoutId id="2147483933" r:id="rId28"/>
    <p:sldLayoutId id="2147483934" r:id="rId29"/>
    <p:sldLayoutId id="2147483935" r:id="rId30"/>
    <p:sldLayoutId id="2147483936" r:id="rId31"/>
    <p:sldLayoutId id="2147483937" r:id="rId32"/>
    <p:sldLayoutId id="2147483938" r:id="rId33"/>
    <p:sldLayoutId id="2147483939" r:id="rId34"/>
  </p:sldLayoutIdLst>
  <p:timing>
    <p:tnLst>
      <p:par>
        <p:cTn id="1" dur="indefinite" restart="never" nodeType="tmRoot"/>
      </p:par>
    </p:tnLst>
  </p:timing>
  <p:hf hdr="0"/>
  <p:txStyles>
    <p:titleStyle>
      <a:lvl1pPr algn="l" defTabSz="1232345" rtl="0" eaLnBrk="1" latinLnBrk="0" hangingPunct="1">
        <a:lnSpc>
          <a:spcPct val="90000"/>
        </a:lnSpc>
        <a:spcBef>
          <a:spcPts val="544"/>
        </a:spcBef>
        <a:buNone/>
        <a:tabLst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2133" kern="1200" cap="all" baseline="0">
          <a:solidFill>
            <a:schemeClr val="tx1"/>
          </a:solidFill>
          <a:latin typeface="+mn-lt"/>
          <a:ea typeface="+mn-ea"/>
          <a:cs typeface="+mn-cs"/>
        </a:defRPr>
      </a:lvl1pPr>
      <a:lvl2pPr marL="432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249063" indent="-249063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75867" indent="-254822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09092" indent="-234666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SzPct val="8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3388949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4005121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621292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237466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6171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2345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4851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469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0862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9703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13207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29378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9835" y="857958"/>
            <a:ext cx="11539460" cy="6153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0201" y="1851257"/>
            <a:ext cx="11535495" cy="352401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9287635" y="6126233"/>
            <a:ext cx="2578061" cy="474643"/>
            <a:chOff x="10239375" y="6688139"/>
            <a:chExt cx="2842245" cy="523426"/>
          </a:xfrm>
        </p:grpSpPr>
        <p:pic>
          <p:nvPicPr>
            <p:cNvPr id="11" name="Picture 10" descr="IPSOS_GAMECHANGERS_blue.png"/>
            <p:cNvPicPr>
              <a:picLocks noChangeAspect="1"/>
            </p:cNvPicPr>
            <p:nvPr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688139"/>
              <a:ext cx="554657" cy="523426"/>
            </a:xfrm>
            <a:prstGeom prst="rect">
              <a:avLst/>
            </a:prstGeom>
          </p:spPr>
        </p:pic>
        <p:pic>
          <p:nvPicPr>
            <p:cNvPr id="12" name="Picture 11" descr="IPSOS_GAMECHANGERS_blue.png"/>
            <p:cNvPicPr>
              <a:picLocks noChangeAspect="1"/>
            </p:cNvPicPr>
            <p:nvPr userDrawn="1"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10" r="22774"/>
            <a:stretch/>
          </p:blipFill>
          <p:spPr>
            <a:xfrm>
              <a:off x="10239375" y="6804025"/>
              <a:ext cx="2028825" cy="407539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srgbClr val="888B8D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srgbClr val="888B8D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srgbClr val="888B8D"/>
                </a:solidFill>
              </a:rPr>
              <a:t>© 2015 Ipsos.</a:t>
            </a:r>
            <a:endParaRPr lang="en-GB" sz="1600" dirty="0" smtClean="0">
              <a:solidFill>
                <a:srgbClr val="1C1C1C">
                  <a:lumMod val="75000"/>
                  <a:lumOff val="25000"/>
                </a:srgbClr>
              </a:solidFill>
            </a:endParaRPr>
          </a:p>
        </p:txBody>
      </p:sp>
      <p:pic>
        <p:nvPicPr>
          <p:cNvPr id="9" name="Picture 24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8053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  <p:sldLayoutId id="2147483944" r:id="rId4"/>
    <p:sldLayoutId id="2147483945" r:id="rId5"/>
    <p:sldLayoutId id="2147483946" r:id="rId6"/>
    <p:sldLayoutId id="2147483947" r:id="rId7"/>
    <p:sldLayoutId id="2147483948" r:id="rId8"/>
    <p:sldLayoutId id="2147483949" r:id="rId9"/>
    <p:sldLayoutId id="2147483950" r:id="rId10"/>
    <p:sldLayoutId id="2147483951" r:id="rId11"/>
    <p:sldLayoutId id="2147483952" r:id="rId12"/>
    <p:sldLayoutId id="2147483953" r:id="rId13"/>
    <p:sldLayoutId id="2147483954" r:id="rId14"/>
    <p:sldLayoutId id="2147483955" r:id="rId15"/>
    <p:sldLayoutId id="2147483956" r:id="rId16"/>
    <p:sldLayoutId id="2147483957" r:id="rId17"/>
    <p:sldLayoutId id="2147483958" r:id="rId18"/>
    <p:sldLayoutId id="2147483959" r:id="rId19"/>
    <p:sldLayoutId id="2147483960" r:id="rId20"/>
    <p:sldLayoutId id="2147483961" r:id="rId21"/>
    <p:sldLayoutId id="2147483962" r:id="rId22"/>
    <p:sldLayoutId id="2147483963" r:id="rId23"/>
    <p:sldLayoutId id="2147483964" r:id="rId24"/>
    <p:sldLayoutId id="2147483965" r:id="rId25"/>
    <p:sldLayoutId id="2147483966" r:id="rId26"/>
    <p:sldLayoutId id="2147483967" r:id="rId27"/>
    <p:sldLayoutId id="2147483968" r:id="rId28"/>
    <p:sldLayoutId id="2147483969" r:id="rId29"/>
    <p:sldLayoutId id="2147483970" r:id="rId30"/>
    <p:sldLayoutId id="2147483971" r:id="rId31"/>
    <p:sldLayoutId id="2147483972" r:id="rId32"/>
    <p:sldLayoutId id="2147483973" r:id="rId33"/>
  </p:sldLayoutIdLst>
  <p:timing>
    <p:tnLst>
      <p:par>
        <p:cTn id="1" dur="indefinite" restart="never" nodeType="tmRoot"/>
      </p:par>
    </p:tnLst>
  </p:timing>
  <p:hf hdr="0"/>
  <p:txStyles>
    <p:titleStyle>
      <a:lvl1pPr algn="l" defTabSz="1232345" rtl="0" eaLnBrk="1" latinLnBrk="0" hangingPunct="1">
        <a:lnSpc>
          <a:spcPct val="90000"/>
        </a:lnSpc>
        <a:spcBef>
          <a:spcPts val="544"/>
        </a:spcBef>
        <a:buNone/>
        <a:tabLst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2133" kern="1200" cap="all" baseline="0">
          <a:solidFill>
            <a:schemeClr val="tx1"/>
          </a:solidFill>
          <a:latin typeface="+mn-lt"/>
          <a:ea typeface="+mn-ea"/>
          <a:cs typeface="+mn-cs"/>
        </a:defRPr>
      </a:lvl1pPr>
      <a:lvl2pPr marL="432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249063" indent="-249063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75867" indent="-254822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09092" indent="-234666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SzPct val="8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3388949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4005121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621292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237466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6171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2345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4851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469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0862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9703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13207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29378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9835" y="857958"/>
            <a:ext cx="11539460" cy="6153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0201" y="1851257"/>
            <a:ext cx="11535495" cy="352401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9287635" y="6126233"/>
            <a:ext cx="2578061" cy="474643"/>
            <a:chOff x="10239375" y="6688139"/>
            <a:chExt cx="2842245" cy="523426"/>
          </a:xfrm>
        </p:grpSpPr>
        <p:pic>
          <p:nvPicPr>
            <p:cNvPr id="11" name="Picture 10" descr="IPSOS_GAMECHANGERS_blue.png"/>
            <p:cNvPicPr>
              <a:picLocks noChangeAspect="1"/>
            </p:cNvPicPr>
            <p:nvPr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688139"/>
              <a:ext cx="554657" cy="523426"/>
            </a:xfrm>
            <a:prstGeom prst="rect">
              <a:avLst/>
            </a:prstGeom>
          </p:spPr>
        </p:pic>
        <p:pic>
          <p:nvPicPr>
            <p:cNvPr id="12" name="Picture 11" descr="IPSOS_GAMECHANGERS_blue.png"/>
            <p:cNvPicPr>
              <a:picLocks noChangeAspect="1"/>
            </p:cNvPicPr>
            <p:nvPr userDrawn="1"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10" r="22774"/>
            <a:stretch/>
          </p:blipFill>
          <p:spPr>
            <a:xfrm>
              <a:off x="10239375" y="6804025"/>
              <a:ext cx="2028825" cy="407539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srgbClr val="888B8D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srgbClr val="888B8D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srgbClr val="888B8D"/>
                </a:solidFill>
              </a:rPr>
              <a:t>© 2015 Ipsos.</a:t>
            </a:r>
            <a:endParaRPr lang="en-GB" sz="1600" dirty="0" smtClean="0">
              <a:solidFill>
                <a:srgbClr val="1C1C1C">
                  <a:lumMod val="75000"/>
                  <a:lumOff val="25000"/>
                </a:srgbClr>
              </a:solidFill>
            </a:endParaRPr>
          </a:p>
        </p:txBody>
      </p:sp>
      <p:pic>
        <p:nvPicPr>
          <p:cNvPr id="9" name="Picture 24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4425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  <p:sldLayoutId id="2147483986" r:id="rId12"/>
    <p:sldLayoutId id="2147483987" r:id="rId13"/>
    <p:sldLayoutId id="2147483988" r:id="rId14"/>
    <p:sldLayoutId id="2147483989" r:id="rId15"/>
    <p:sldLayoutId id="2147483990" r:id="rId16"/>
    <p:sldLayoutId id="2147483991" r:id="rId17"/>
    <p:sldLayoutId id="2147483992" r:id="rId18"/>
    <p:sldLayoutId id="2147483993" r:id="rId19"/>
    <p:sldLayoutId id="2147483994" r:id="rId20"/>
    <p:sldLayoutId id="2147483995" r:id="rId21"/>
    <p:sldLayoutId id="2147483996" r:id="rId22"/>
    <p:sldLayoutId id="2147483997" r:id="rId23"/>
    <p:sldLayoutId id="2147483998" r:id="rId24"/>
    <p:sldLayoutId id="2147483999" r:id="rId25"/>
    <p:sldLayoutId id="2147484000" r:id="rId26"/>
    <p:sldLayoutId id="2147484001" r:id="rId27"/>
    <p:sldLayoutId id="2147484002" r:id="rId28"/>
    <p:sldLayoutId id="2147484003" r:id="rId29"/>
    <p:sldLayoutId id="2147484004" r:id="rId30"/>
    <p:sldLayoutId id="2147484005" r:id="rId31"/>
    <p:sldLayoutId id="2147484006" r:id="rId32"/>
    <p:sldLayoutId id="2147484007" r:id="rId33"/>
  </p:sldLayoutIdLst>
  <p:timing>
    <p:tnLst>
      <p:par>
        <p:cTn id="1" dur="indefinite" restart="never" nodeType="tmRoot"/>
      </p:par>
    </p:tnLst>
  </p:timing>
  <p:hf hdr="0"/>
  <p:txStyles>
    <p:titleStyle>
      <a:lvl1pPr algn="l" defTabSz="1232345" rtl="0" eaLnBrk="1" latinLnBrk="0" hangingPunct="1">
        <a:lnSpc>
          <a:spcPct val="90000"/>
        </a:lnSpc>
        <a:spcBef>
          <a:spcPts val="544"/>
        </a:spcBef>
        <a:buNone/>
        <a:tabLst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2133" kern="1200" cap="all" baseline="0">
          <a:solidFill>
            <a:schemeClr val="tx1"/>
          </a:solidFill>
          <a:latin typeface="+mn-lt"/>
          <a:ea typeface="+mn-ea"/>
          <a:cs typeface="+mn-cs"/>
        </a:defRPr>
      </a:lvl1pPr>
      <a:lvl2pPr marL="432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249063" indent="-249063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75867" indent="-254822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09092" indent="-234666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SzPct val="8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3388949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4005121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621292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237466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6171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2345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4851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469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0862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9703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13207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29378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9835" y="857958"/>
            <a:ext cx="11539460" cy="6153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0201" y="1851257"/>
            <a:ext cx="11535495" cy="352401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9287635" y="6126233"/>
            <a:ext cx="2578061" cy="474643"/>
            <a:chOff x="10239375" y="6688139"/>
            <a:chExt cx="2842245" cy="523426"/>
          </a:xfrm>
        </p:grpSpPr>
        <p:pic>
          <p:nvPicPr>
            <p:cNvPr id="11" name="Picture 10" descr="IPSOS_GAMECHANGERS_blue.png"/>
            <p:cNvPicPr>
              <a:picLocks noChangeAspect="1"/>
            </p:cNvPicPr>
            <p:nvPr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688139"/>
              <a:ext cx="554657" cy="523426"/>
            </a:xfrm>
            <a:prstGeom prst="rect">
              <a:avLst/>
            </a:prstGeom>
          </p:spPr>
        </p:pic>
        <p:pic>
          <p:nvPicPr>
            <p:cNvPr id="12" name="Picture 11" descr="IPSOS_GAMECHANGERS_blue.png"/>
            <p:cNvPicPr>
              <a:picLocks noChangeAspect="1"/>
            </p:cNvPicPr>
            <p:nvPr userDrawn="1"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10" r="22774"/>
            <a:stretch/>
          </p:blipFill>
          <p:spPr>
            <a:xfrm>
              <a:off x="10239375" y="6804025"/>
              <a:ext cx="2028825" cy="407539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srgbClr val="888B8D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srgbClr val="888B8D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srgbClr val="888B8D"/>
                </a:solidFill>
              </a:rPr>
              <a:t>© 2015 Ipsos.</a:t>
            </a:r>
            <a:endParaRPr lang="en-GB" sz="1600" dirty="0" smtClean="0">
              <a:solidFill>
                <a:srgbClr val="1C1C1C">
                  <a:lumMod val="75000"/>
                  <a:lumOff val="25000"/>
                </a:srgbClr>
              </a:solidFill>
            </a:endParaRPr>
          </a:p>
        </p:txBody>
      </p:sp>
      <p:pic>
        <p:nvPicPr>
          <p:cNvPr id="9" name="Picture 24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429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  <p:sldLayoutId id="2147484020" r:id="rId12"/>
    <p:sldLayoutId id="2147484021" r:id="rId13"/>
    <p:sldLayoutId id="2147484022" r:id="rId14"/>
    <p:sldLayoutId id="2147484023" r:id="rId15"/>
    <p:sldLayoutId id="2147484024" r:id="rId16"/>
    <p:sldLayoutId id="2147484025" r:id="rId17"/>
    <p:sldLayoutId id="2147484026" r:id="rId18"/>
    <p:sldLayoutId id="2147484027" r:id="rId19"/>
    <p:sldLayoutId id="2147484028" r:id="rId20"/>
    <p:sldLayoutId id="2147484029" r:id="rId21"/>
    <p:sldLayoutId id="2147484030" r:id="rId22"/>
    <p:sldLayoutId id="2147484031" r:id="rId23"/>
    <p:sldLayoutId id="2147484032" r:id="rId24"/>
    <p:sldLayoutId id="2147484033" r:id="rId25"/>
    <p:sldLayoutId id="2147484034" r:id="rId26"/>
    <p:sldLayoutId id="2147484035" r:id="rId27"/>
    <p:sldLayoutId id="2147484036" r:id="rId28"/>
    <p:sldLayoutId id="2147484037" r:id="rId29"/>
    <p:sldLayoutId id="2147484038" r:id="rId30"/>
    <p:sldLayoutId id="2147484039" r:id="rId31"/>
    <p:sldLayoutId id="2147484040" r:id="rId32"/>
    <p:sldLayoutId id="2147484041" r:id="rId33"/>
  </p:sldLayoutIdLst>
  <p:timing>
    <p:tnLst>
      <p:par>
        <p:cTn id="1" dur="indefinite" restart="never" nodeType="tmRoot"/>
      </p:par>
    </p:tnLst>
  </p:timing>
  <p:hf hdr="0"/>
  <p:txStyles>
    <p:titleStyle>
      <a:lvl1pPr algn="l" defTabSz="1232345" rtl="0" eaLnBrk="1" latinLnBrk="0" hangingPunct="1">
        <a:lnSpc>
          <a:spcPct val="90000"/>
        </a:lnSpc>
        <a:spcBef>
          <a:spcPts val="544"/>
        </a:spcBef>
        <a:buNone/>
        <a:tabLst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2133" kern="1200" cap="all" baseline="0">
          <a:solidFill>
            <a:schemeClr val="tx1"/>
          </a:solidFill>
          <a:latin typeface="+mn-lt"/>
          <a:ea typeface="+mn-ea"/>
          <a:cs typeface="+mn-cs"/>
        </a:defRPr>
      </a:lvl1pPr>
      <a:lvl2pPr marL="432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249063" indent="-249063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75867" indent="-254822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09092" indent="-234666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SzPct val="8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3388949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4005121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621292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237466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6171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2345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4851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469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0862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9703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13207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29378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9835" y="857958"/>
            <a:ext cx="11539460" cy="6153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0201" y="1851257"/>
            <a:ext cx="11535495" cy="352401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9287635" y="6126233"/>
            <a:ext cx="2578061" cy="474643"/>
            <a:chOff x="10239375" y="6688139"/>
            <a:chExt cx="2842245" cy="523426"/>
          </a:xfrm>
        </p:grpSpPr>
        <p:pic>
          <p:nvPicPr>
            <p:cNvPr id="11" name="Picture 10" descr="IPSOS_GAMECHANGERS_blue.png"/>
            <p:cNvPicPr>
              <a:picLocks noChangeAspect="1"/>
            </p:cNvPicPr>
            <p:nvPr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688139"/>
              <a:ext cx="554657" cy="523426"/>
            </a:xfrm>
            <a:prstGeom prst="rect">
              <a:avLst/>
            </a:prstGeom>
          </p:spPr>
        </p:pic>
        <p:pic>
          <p:nvPicPr>
            <p:cNvPr id="12" name="Picture 11" descr="IPSOS_GAMECHANGERS_blue.png"/>
            <p:cNvPicPr>
              <a:picLocks noChangeAspect="1"/>
            </p:cNvPicPr>
            <p:nvPr userDrawn="1"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10" r="22774"/>
            <a:stretch/>
          </p:blipFill>
          <p:spPr>
            <a:xfrm>
              <a:off x="10239375" y="6804025"/>
              <a:ext cx="2028825" cy="407539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srgbClr val="888B8D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srgbClr val="888B8D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srgbClr val="888B8D"/>
                </a:solidFill>
              </a:rPr>
              <a:t>© 2015 Ipsos.</a:t>
            </a:r>
            <a:endParaRPr lang="en-GB" sz="1600" dirty="0" smtClean="0">
              <a:solidFill>
                <a:srgbClr val="1C1C1C">
                  <a:lumMod val="75000"/>
                  <a:lumOff val="25000"/>
                </a:srgbClr>
              </a:solidFill>
            </a:endParaRPr>
          </a:p>
        </p:txBody>
      </p:sp>
      <p:pic>
        <p:nvPicPr>
          <p:cNvPr id="9" name="Picture 24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148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3" r:id="rId1"/>
    <p:sldLayoutId id="2147484044" r:id="rId2"/>
    <p:sldLayoutId id="2147484045" r:id="rId3"/>
    <p:sldLayoutId id="2147484046" r:id="rId4"/>
    <p:sldLayoutId id="2147484047" r:id="rId5"/>
    <p:sldLayoutId id="2147484048" r:id="rId6"/>
    <p:sldLayoutId id="2147484049" r:id="rId7"/>
    <p:sldLayoutId id="2147484050" r:id="rId8"/>
    <p:sldLayoutId id="2147484051" r:id="rId9"/>
    <p:sldLayoutId id="2147484052" r:id="rId10"/>
    <p:sldLayoutId id="2147484053" r:id="rId11"/>
    <p:sldLayoutId id="2147484054" r:id="rId12"/>
    <p:sldLayoutId id="2147484055" r:id="rId13"/>
    <p:sldLayoutId id="2147484056" r:id="rId14"/>
    <p:sldLayoutId id="2147484057" r:id="rId15"/>
    <p:sldLayoutId id="2147484058" r:id="rId16"/>
    <p:sldLayoutId id="2147484059" r:id="rId17"/>
    <p:sldLayoutId id="2147484060" r:id="rId18"/>
    <p:sldLayoutId id="2147484061" r:id="rId19"/>
    <p:sldLayoutId id="2147484062" r:id="rId20"/>
    <p:sldLayoutId id="2147484063" r:id="rId21"/>
    <p:sldLayoutId id="2147484064" r:id="rId22"/>
    <p:sldLayoutId id="2147484065" r:id="rId23"/>
    <p:sldLayoutId id="2147484066" r:id="rId24"/>
    <p:sldLayoutId id="2147484067" r:id="rId25"/>
    <p:sldLayoutId id="2147484068" r:id="rId26"/>
    <p:sldLayoutId id="2147484069" r:id="rId27"/>
    <p:sldLayoutId id="2147484070" r:id="rId28"/>
    <p:sldLayoutId id="2147484071" r:id="rId29"/>
    <p:sldLayoutId id="2147484072" r:id="rId30"/>
    <p:sldLayoutId id="2147484073" r:id="rId31"/>
    <p:sldLayoutId id="2147484074" r:id="rId32"/>
    <p:sldLayoutId id="2147484075" r:id="rId33"/>
  </p:sldLayoutIdLst>
  <p:timing>
    <p:tnLst>
      <p:par>
        <p:cTn id="1" dur="indefinite" restart="never" nodeType="tmRoot"/>
      </p:par>
    </p:tnLst>
  </p:timing>
  <p:hf hdr="0"/>
  <p:txStyles>
    <p:titleStyle>
      <a:lvl1pPr algn="l" defTabSz="1232345" rtl="0" eaLnBrk="1" latinLnBrk="0" hangingPunct="1">
        <a:lnSpc>
          <a:spcPct val="90000"/>
        </a:lnSpc>
        <a:spcBef>
          <a:spcPts val="544"/>
        </a:spcBef>
        <a:buNone/>
        <a:tabLst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2133" kern="1200" cap="all" baseline="0">
          <a:solidFill>
            <a:schemeClr val="tx1"/>
          </a:solidFill>
          <a:latin typeface="+mn-lt"/>
          <a:ea typeface="+mn-ea"/>
          <a:cs typeface="+mn-cs"/>
        </a:defRPr>
      </a:lvl1pPr>
      <a:lvl2pPr marL="432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249063" indent="-249063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75867" indent="-254822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09092" indent="-234666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SzPct val="8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3388949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4005121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621292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237466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6171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2345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4851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469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0862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9703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13207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29378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9835" y="857958"/>
            <a:ext cx="11539460" cy="6153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0201" y="1851257"/>
            <a:ext cx="11535495" cy="352401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9287635" y="6126233"/>
            <a:ext cx="2578061" cy="474643"/>
            <a:chOff x="10239375" y="6688139"/>
            <a:chExt cx="2842245" cy="523426"/>
          </a:xfrm>
        </p:grpSpPr>
        <p:pic>
          <p:nvPicPr>
            <p:cNvPr id="11" name="Picture 10" descr="IPSOS_GAMECHANGERS_blue.png"/>
            <p:cNvPicPr>
              <a:picLocks noChangeAspect="1"/>
            </p:cNvPicPr>
            <p:nvPr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688139"/>
              <a:ext cx="554657" cy="523426"/>
            </a:xfrm>
            <a:prstGeom prst="rect">
              <a:avLst/>
            </a:prstGeom>
          </p:spPr>
        </p:pic>
        <p:pic>
          <p:nvPicPr>
            <p:cNvPr id="12" name="Picture 11" descr="IPSOS_GAMECHANGERS_blue.png"/>
            <p:cNvPicPr>
              <a:picLocks noChangeAspect="1"/>
            </p:cNvPicPr>
            <p:nvPr userDrawn="1"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10" r="22774"/>
            <a:stretch/>
          </p:blipFill>
          <p:spPr>
            <a:xfrm>
              <a:off x="10239375" y="6804025"/>
              <a:ext cx="2028825" cy="407539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srgbClr val="888B8D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srgbClr val="888B8D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srgbClr val="888B8D"/>
                </a:solidFill>
              </a:rPr>
              <a:t>© 2015 Ipsos.</a:t>
            </a:r>
            <a:endParaRPr lang="en-GB" sz="1600" dirty="0" smtClean="0">
              <a:solidFill>
                <a:srgbClr val="1C1C1C">
                  <a:lumMod val="75000"/>
                  <a:lumOff val="25000"/>
                </a:srgbClr>
              </a:solidFill>
            </a:endParaRPr>
          </a:p>
        </p:txBody>
      </p:sp>
      <p:pic>
        <p:nvPicPr>
          <p:cNvPr id="9" name="Picture 24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4145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  <p:sldLayoutId id="2147484078" r:id="rId2"/>
    <p:sldLayoutId id="2147484079" r:id="rId3"/>
    <p:sldLayoutId id="2147484080" r:id="rId4"/>
    <p:sldLayoutId id="2147484081" r:id="rId5"/>
    <p:sldLayoutId id="2147484082" r:id="rId6"/>
    <p:sldLayoutId id="2147484083" r:id="rId7"/>
    <p:sldLayoutId id="2147484084" r:id="rId8"/>
    <p:sldLayoutId id="2147484085" r:id="rId9"/>
    <p:sldLayoutId id="2147484086" r:id="rId10"/>
    <p:sldLayoutId id="2147484087" r:id="rId11"/>
    <p:sldLayoutId id="2147484088" r:id="rId12"/>
    <p:sldLayoutId id="2147484089" r:id="rId13"/>
    <p:sldLayoutId id="2147484090" r:id="rId14"/>
    <p:sldLayoutId id="2147484091" r:id="rId15"/>
    <p:sldLayoutId id="2147484092" r:id="rId16"/>
    <p:sldLayoutId id="2147484093" r:id="rId17"/>
    <p:sldLayoutId id="2147484094" r:id="rId18"/>
    <p:sldLayoutId id="2147484095" r:id="rId19"/>
    <p:sldLayoutId id="2147484096" r:id="rId20"/>
    <p:sldLayoutId id="2147484097" r:id="rId21"/>
    <p:sldLayoutId id="2147484098" r:id="rId22"/>
    <p:sldLayoutId id="2147484099" r:id="rId23"/>
    <p:sldLayoutId id="2147484100" r:id="rId24"/>
    <p:sldLayoutId id="2147484101" r:id="rId25"/>
    <p:sldLayoutId id="2147484102" r:id="rId26"/>
    <p:sldLayoutId id="2147484103" r:id="rId27"/>
    <p:sldLayoutId id="2147484104" r:id="rId28"/>
    <p:sldLayoutId id="2147484105" r:id="rId29"/>
    <p:sldLayoutId id="2147484106" r:id="rId30"/>
    <p:sldLayoutId id="2147484107" r:id="rId31"/>
    <p:sldLayoutId id="2147484108" r:id="rId32"/>
    <p:sldLayoutId id="2147484109" r:id="rId33"/>
  </p:sldLayoutIdLst>
  <p:timing>
    <p:tnLst>
      <p:par>
        <p:cTn id="1" dur="indefinite" restart="never" nodeType="tmRoot"/>
      </p:par>
    </p:tnLst>
  </p:timing>
  <p:hf hdr="0"/>
  <p:txStyles>
    <p:titleStyle>
      <a:lvl1pPr algn="l" defTabSz="1232345" rtl="0" eaLnBrk="1" latinLnBrk="0" hangingPunct="1">
        <a:lnSpc>
          <a:spcPct val="90000"/>
        </a:lnSpc>
        <a:spcBef>
          <a:spcPts val="544"/>
        </a:spcBef>
        <a:buNone/>
        <a:tabLst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2133" kern="1200" cap="all" baseline="0">
          <a:solidFill>
            <a:schemeClr val="tx1"/>
          </a:solidFill>
          <a:latin typeface="+mn-lt"/>
          <a:ea typeface="+mn-ea"/>
          <a:cs typeface="+mn-cs"/>
        </a:defRPr>
      </a:lvl1pPr>
      <a:lvl2pPr marL="432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249063" indent="-249063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75867" indent="-254822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09092" indent="-234666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SzPct val="8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3388949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4005121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621292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237466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6171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2345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4851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469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0862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9703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13207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29378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9835" y="857958"/>
            <a:ext cx="11539460" cy="6153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dirty="0" smtClean="0"/>
              <a:t>Click to add emphasis part of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0201" y="1851257"/>
            <a:ext cx="11535495" cy="352401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9287635" y="6126233"/>
            <a:ext cx="2578061" cy="474643"/>
            <a:chOff x="10239375" y="6688139"/>
            <a:chExt cx="2842245" cy="523426"/>
          </a:xfrm>
        </p:grpSpPr>
        <p:pic>
          <p:nvPicPr>
            <p:cNvPr id="11" name="Picture 10" descr="IPSOS_GAMECHANGERS_blue.png"/>
            <p:cNvPicPr>
              <a:picLocks noChangeAspect="1"/>
            </p:cNvPicPr>
            <p:nvPr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888" t="-9671" b="-1"/>
            <a:stretch/>
          </p:blipFill>
          <p:spPr>
            <a:xfrm>
              <a:off x="12526963" y="6688139"/>
              <a:ext cx="554657" cy="523426"/>
            </a:xfrm>
            <a:prstGeom prst="rect">
              <a:avLst/>
            </a:prstGeom>
          </p:spPr>
        </p:pic>
        <p:pic>
          <p:nvPicPr>
            <p:cNvPr id="12" name="Picture 11" descr="IPSOS_GAMECHANGERS_blue.png"/>
            <p:cNvPicPr>
              <a:picLocks noChangeAspect="1"/>
            </p:cNvPicPr>
            <p:nvPr userDrawn="1"/>
          </p:nvPicPr>
          <p:blipFill rotWithShape="1"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10" r="22774"/>
            <a:stretch/>
          </p:blipFill>
          <p:spPr>
            <a:xfrm>
              <a:off x="10239375" y="6804025"/>
              <a:ext cx="2028825" cy="407539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319512" y="6249103"/>
            <a:ext cx="409584" cy="317340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</a:pPr>
            <a:fld id="{01990C03-C3A3-48FE-AF6D-3AE397C89625}" type="slidenum">
              <a:rPr lang="en-GB" sz="1067" smtClean="0">
                <a:solidFill>
                  <a:srgbClr val="888B8D"/>
                </a:solidFill>
              </a:rPr>
              <a:pPr defTabSz="1232345">
                <a:lnSpc>
                  <a:spcPct val="85000"/>
                </a:lnSpc>
                <a:spcBef>
                  <a:spcPts val="272"/>
                </a:spcBef>
              </a:pPr>
              <a:t>‹#›</a:t>
            </a:fld>
            <a:endParaRPr lang="en-GB" sz="1067" dirty="0" smtClean="0">
              <a:solidFill>
                <a:srgbClr val="888B8D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39648" y="6341234"/>
            <a:ext cx="921563" cy="225209"/>
          </a:xfrm>
          <a:prstGeom prst="rect">
            <a:avLst/>
          </a:prstGeom>
        </p:spPr>
        <p:txBody>
          <a:bodyPr vert="horz" wrap="none" lIns="0" tIns="0" rIns="0" bIns="0" rtlCol="0" anchor="b">
            <a:normAutofit/>
          </a:bodyPr>
          <a:lstStyle/>
          <a:p>
            <a:pPr defTabSz="1232345">
              <a:lnSpc>
                <a:spcPct val="85000"/>
              </a:lnSpc>
              <a:spcBef>
                <a:spcPts val="272"/>
              </a:spcBef>
              <a:defRPr/>
            </a:pPr>
            <a:r>
              <a:rPr lang="en-GB" sz="1067" dirty="0" smtClean="0">
                <a:solidFill>
                  <a:srgbClr val="888B8D"/>
                </a:solidFill>
              </a:rPr>
              <a:t>© 2015 Ipsos.</a:t>
            </a:r>
            <a:endParaRPr lang="en-GB" sz="1600" dirty="0" smtClean="0">
              <a:solidFill>
                <a:srgbClr val="1C1C1C">
                  <a:lumMod val="75000"/>
                  <a:lumOff val="25000"/>
                </a:srgbClr>
              </a:solidFill>
            </a:endParaRPr>
          </a:p>
        </p:txBody>
      </p:sp>
      <p:pic>
        <p:nvPicPr>
          <p:cNvPr id="9" name="Picture 24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7360" y="284238"/>
            <a:ext cx="2518496" cy="283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3380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112" r:id="rId2"/>
    <p:sldLayoutId id="2147484113" r:id="rId3"/>
    <p:sldLayoutId id="2147484114" r:id="rId4"/>
    <p:sldLayoutId id="2147484115" r:id="rId5"/>
    <p:sldLayoutId id="2147484116" r:id="rId6"/>
    <p:sldLayoutId id="2147484117" r:id="rId7"/>
    <p:sldLayoutId id="2147484118" r:id="rId8"/>
    <p:sldLayoutId id="2147484119" r:id="rId9"/>
    <p:sldLayoutId id="2147484120" r:id="rId10"/>
    <p:sldLayoutId id="2147484121" r:id="rId11"/>
    <p:sldLayoutId id="2147484122" r:id="rId12"/>
    <p:sldLayoutId id="2147484123" r:id="rId13"/>
    <p:sldLayoutId id="2147484124" r:id="rId14"/>
    <p:sldLayoutId id="2147484125" r:id="rId15"/>
    <p:sldLayoutId id="2147484126" r:id="rId16"/>
    <p:sldLayoutId id="2147484127" r:id="rId17"/>
    <p:sldLayoutId id="2147484128" r:id="rId18"/>
    <p:sldLayoutId id="2147484129" r:id="rId19"/>
    <p:sldLayoutId id="2147484130" r:id="rId20"/>
    <p:sldLayoutId id="2147484131" r:id="rId21"/>
    <p:sldLayoutId id="2147484132" r:id="rId22"/>
    <p:sldLayoutId id="2147484133" r:id="rId23"/>
    <p:sldLayoutId id="2147484134" r:id="rId24"/>
    <p:sldLayoutId id="2147484135" r:id="rId25"/>
    <p:sldLayoutId id="2147484136" r:id="rId26"/>
    <p:sldLayoutId id="2147484137" r:id="rId27"/>
    <p:sldLayoutId id="2147484138" r:id="rId28"/>
    <p:sldLayoutId id="2147484139" r:id="rId29"/>
    <p:sldLayoutId id="2147484140" r:id="rId30"/>
    <p:sldLayoutId id="2147484141" r:id="rId31"/>
    <p:sldLayoutId id="2147484142" r:id="rId32"/>
    <p:sldLayoutId id="2147484143" r:id="rId33"/>
  </p:sldLayoutIdLst>
  <p:timing>
    <p:tnLst>
      <p:par>
        <p:cTn id="1" dur="indefinite" restart="never" nodeType="tmRoot"/>
      </p:par>
    </p:tnLst>
  </p:timing>
  <p:hf hdr="0"/>
  <p:txStyles>
    <p:titleStyle>
      <a:lvl1pPr algn="l" defTabSz="1232345" rtl="0" eaLnBrk="1" latinLnBrk="0" hangingPunct="1">
        <a:lnSpc>
          <a:spcPct val="90000"/>
        </a:lnSpc>
        <a:spcBef>
          <a:spcPts val="544"/>
        </a:spcBef>
        <a:buNone/>
        <a:tabLst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2133" kern="1200" cap="all" baseline="0">
          <a:solidFill>
            <a:schemeClr val="tx1"/>
          </a:solidFill>
          <a:latin typeface="+mn-lt"/>
          <a:ea typeface="+mn-ea"/>
          <a:cs typeface="+mn-cs"/>
        </a:defRPr>
      </a:lvl1pPr>
      <a:lvl2pPr marL="4320" indent="0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249063" indent="-249063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75867" indent="-254822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09092" indent="-234666" algn="l" defTabSz="1232345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SzPct val="8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3388949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4005121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621292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237466" indent="-308086" algn="l" defTabSz="123234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6171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2345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4851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4690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0862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97036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13207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29378" algn="l" defTabSz="123234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D5CED-2803-4D04-A964-9FBD07C851B5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8F143-7765-49F7-8C98-EF95B701431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73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9" r:id="rId1"/>
    <p:sldLayoutId id="2147484180" r:id="rId2"/>
    <p:sldLayoutId id="2147484181" r:id="rId3"/>
    <p:sldLayoutId id="2147484182" r:id="rId4"/>
    <p:sldLayoutId id="2147484183" r:id="rId5"/>
    <p:sldLayoutId id="2147484184" r:id="rId6"/>
    <p:sldLayoutId id="2147484185" r:id="rId7"/>
    <p:sldLayoutId id="2147484186" r:id="rId8"/>
    <p:sldLayoutId id="2147484187" r:id="rId9"/>
    <p:sldLayoutId id="2147484188" r:id="rId10"/>
    <p:sldLayoutId id="214748418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2" y="365129"/>
            <a:ext cx="10515601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8161" tIns="49080" rIns="98161" bIns="490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2" y="1825625"/>
            <a:ext cx="10515601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8161" tIns="49080" rIns="98161" bIns="490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5"/>
            <a:ext cx="2743201" cy="365124"/>
          </a:xfrm>
          <a:prstGeom prst="rect">
            <a:avLst/>
          </a:prstGeom>
        </p:spPr>
        <p:txBody>
          <a:bodyPr vert="horz" lIns="98161" tIns="49080" rIns="98161" bIns="4908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3E651EA-7D5B-4E0A-A470-41291972784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12/18/2015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3" y="6356355"/>
            <a:ext cx="4114800" cy="365124"/>
          </a:xfrm>
          <a:prstGeom prst="rect">
            <a:avLst/>
          </a:prstGeom>
        </p:spPr>
        <p:txBody>
          <a:bodyPr vert="horz" lIns="98161" tIns="49080" rIns="98161" bIns="4908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599" y="6356355"/>
            <a:ext cx="2743201" cy="365124"/>
          </a:xfrm>
          <a:prstGeom prst="rect">
            <a:avLst/>
          </a:prstGeom>
        </p:spPr>
        <p:txBody>
          <a:bodyPr vert="horz" lIns="98161" tIns="49080" rIns="98161" bIns="4908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498BA74-B09A-4B6A-A0FE-697C29B2CA6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47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1" r:id="rId1"/>
    <p:sldLayoutId id="2147484192" r:id="rId2"/>
    <p:sldLayoutId id="2147484193" r:id="rId3"/>
    <p:sldLayoutId id="2147484194" r:id="rId4"/>
    <p:sldLayoutId id="2147484195" r:id="rId5"/>
    <p:sldLayoutId id="2147484196" r:id="rId6"/>
    <p:sldLayoutId id="2147484197" r:id="rId7"/>
    <p:sldLayoutId id="2147484198" r:id="rId8"/>
    <p:sldLayoutId id="2147484199" r:id="rId9"/>
    <p:sldLayoutId id="2147484200" r:id="rId10"/>
    <p:sldLayoutId id="2147484201" r:id="rId1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99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99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99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99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99">
          <a:solidFill>
            <a:schemeClr val="tx1"/>
          </a:solidFill>
          <a:latin typeface="Calibri Light" panose="020F0302020204030204" pitchFamily="34" charset="0"/>
        </a:defRPr>
      </a:lvl5pPr>
      <a:lvl6pPr marL="490706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99">
          <a:solidFill>
            <a:schemeClr val="tx1"/>
          </a:solidFill>
          <a:latin typeface="Calibri Light" panose="020F0302020204030204" pitchFamily="34" charset="0"/>
        </a:defRPr>
      </a:lvl6pPr>
      <a:lvl7pPr marL="981412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99">
          <a:solidFill>
            <a:schemeClr val="tx1"/>
          </a:solidFill>
          <a:latin typeface="Calibri Light" panose="020F0302020204030204" pitchFamily="34" charset="0"/>
        </a:defRPr>
      </a:lvl7pPr>
      <a:lvl8pPr marL="1472119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99">
          <a:solidFill>
            <a:schemeClr val="tx1"/>
          </a:solidFill>
          <a:latin typeface="Calibri Light" panose="020F0302020204030204" pitchFamily="34" charset="0"/>
        </a:defRPr>
      </a:lvl8pPr>
      <a:lvl9pPr marL="1962824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99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45353" indent="-245353" algn="l" rtl="0" eaLnBrk="1" fontAlgn="base" hangingPunct="1">
        <a:lnSpc>
          <a:spcPct val="90000"/>
        </a:lnSpc>
        <a:spcBef>
          <a:spcPts val="1074"/>
        </a:spcBef>
        <a:spcAft>
          <a:spcPct val="0"/>
        </a:spcAft>
        <a:buFont typeface="Arial" panose="020B0604020202020204" pitchFamily="34" charset="0"/>
        <a:buChar char="•"/>
        <a:defRPr sz="2999" kern="1200">
          <a:solidFill>
            <a:schemeClr val="tx1"/>
          </a:solidFill>
          <a:latin typeface="+mn-lt"/>
          <a:ea typeface="+mn-ea"/>
          <a:cs typeface="+mn-cs"/>
        </a:defRPr>
      </a:lvl1pPr>
      <a:lvl2pPr marL="736059" indent="-245353" algn="l" rtl="0" eaLnBrk="1" fontAlgn="base" hangingPunct="1">
        <a:lnSpc>
          <a:spcPct val="90000"/>
        </a:lnSpc>
        <a:spcBef>
          <a:spcPts val="537"/>
        </a:spcBef>
        <a:spcAft>
          <a:spcPct val="0"/>
        </a:spcAft>
        <a:buFont typeface="Arial" panose="020B0604020202020204" pitchFamily="34" charset="0"/>
        <a:buChar char="•"/>
        <a:defRPr sz="2599" kern="1200">
          <a:solidFill>
            <a:schemeClr val="tx1"/>
          </a:solidFill>
          <a:latin typeface="+mn-lt"/>
          <a:ea typeface="+mn-ea"/>
          <a:cs typeface="+mn-cs"/>
        </a:defRPr>
      </a:lvl2pPr>
      <a:lvl3pPr marL="1226766" indent="-245353" algn="l" rtl="0" eaLnBrk="1" fontAlgn="base" hangingPunct="1">
        <a:lnSpc>
          <a:spcPct val="90000"/>
        </a:lnSpc>
        <a:spcBef>
          <a:spcPts val="537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717471" indent="-245353" algn="l" rtl="0" eaLnBrk="1" fontAlgn="base" hangingPunct="1">
        <a:lnSpc>
          <a:spcPct val="90000"/>
        </a:lnSpc>
        <a:spcBef>
          <a:spcPts val="537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208177" indent="-245353" algn="l" rtl="0" eaLnBrk="1" fontAlgn="base" hangingPunct="1">
        <a:lnSpc>
          <a:spcPct val="90000"/>
        </a:lnSpc>
        <a:spcBef>
          <a:spcPts val="537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698883" indent="-245353" algn="l" defTabSz="981412" rtl="0" eaLnBrk="1" latinLnBrk="0" hangingPunct="1">
        <a:lnSpc>
          <a:spcPct val="90000"/>
        </a:lnSpc>
        <a:spcBef>
          <a:spcPts val="537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189589" indent="-245353" algn="l" defTabSz="981412" rtl="0" eaLnBrk="1" latinLnBrk="0" hangingPunct="1">
        <a:lnSpc>
          <a:spcPct val="90000"/>
        </a:lnSpc>
        <a:spcBef>
          <a:spcPts val="537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680296" indent="-245353" algn="l" defTabSz="981412" rtl="0" eaLnBrk="1" latinLnBrk="0" hangingPunct="1">
        <a:lnSpc>
          <a:spcPct val="90000"/>
        </a:lnSpc>
        <a:spcBef>
          <a:spcPts val="537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4171002" indent="-245353" algn="l" defTabSz="981412" rtl="0" eaLnBrk="1" latinLnBrk="0" hangingPunct="1">
        <a:lnSpc>
          <a:spcPct val="90000"/>
        </a:lnSpc>
        <a:spcBef>
          <a:spcPts val="537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8141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706" algn="l" defTabSz="98141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1412" algn="l" defTabSz="98141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2119" algn="l" defTabSz="98141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2824" algn="l" defTabSz="98141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3530" algn="l" defTabSz="98141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4236" algn="l" defTabSz="98141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4942" algn="l" defTabSz="98141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5649" algn="l" defTabSz="98141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9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9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4.png"/><Relationship Id="rId5" Type="http://schemas.openxmlformats.org/officeDocument/2006/relationships/image" Target="../media/image23.e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1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2.png"/><Relationship Id="rId5" Type="http://schemas.openxmlformats.org/officeDocument/2006/relationships/image" Target="../media/image25.emf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50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7.png"/><Relationship Id="rId5" Type="http://schemas.openxmlformats.org/officeDocument/2006/relationships/image" Target="../media/image26.emf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5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7.png"/><Relationship Id="rId5" Type="http://schemas.openxmlformats.org/officeDocument/2006/relationships/image" Target="../media/image28.emf"/><Relationship Id="rId4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1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7.png"/><Relationship Id="rId5" Type="http://schemas.openxmlformats.org/officeDocument/2006/relationships/image" Target="../media/image30.emf"/><Relationship Id="rId4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1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1.emf"/><Relationship Id="rId5" Type="http://schemas.openxmlformats.org/officeDocument/2006/relationships/oleObject" Target="../embeddings/oleObject6.bin"/><Relationship Id="rId4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16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3.png"/><Relationship Id="rId5" Type="http://schemas.openxmlformats.org/officeDocument/2006/relationships/image" Target="../media/image34.emf"/><Relationship Id="rId4" Type="http://schemas.openxmlformats.org/officeDocument/2006/relationships/oleObject" Target="../embeddings/oleObject7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1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3.png"/><Relationship Id="rId5" Type="http://schemas.openxmlformats.org/officeDocument/2006/relationships/image" Target="../media/image35.emf"/><Relationship Id="rId4" Type="http://schemas.openxmlformats.org/officeDocument/2006/relationships/oleObject" Target="../embeddings/oleObject8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49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3.png"/><Relationship Id="rId5" Type="http://schemas.openxmlformats.org/officeDocument/2006/relationships/image" Target="../media/image36.emf"/><Relationship Id="rId4" Type="http://schemas.openxmlformats.org/officeDocument/2006/relationships/oleObject" Target="../embeddings/oleObject9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6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hem.rs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507067" y="8504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 descr="alhem-logo-cop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73" y="850438"/>
            <a:ext cx="8783504" cy="4101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880305" y="5936567"/>
            <a:ext cx="3266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www.alhem.rs</a:t>
            </a:r>
            <a:endParaRPr lang="en-US" sz="2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75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64" y="379411"/>
            <a:ext cx="2560542" cy="12010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549708"/>
            <a:ext cx="8596668" cy="1320800"/>
          </a:xfrm>
        </p:spPr>
        <p:txBody>
          <a:bodyPr/>
          <a:lstStyle/>
          <a:p>
            <a:r>
              <a:rPr lang="sr-Latn-RS" dirty="0" smtClean="0"/>
              <a:t>                            </a:t>
            </a:r>
            <a:r>
              <a:rPr lang="en-US" b="1" dirty="0" smtClean="0"/>
              <a:t>O </a:t>
            </a:r>
            <a:r>
              <a:rPr lang="en-US" b="1" dirty="0" err="1" smtClean="0"/>
              <a:t>nama</a:t>
            </a:r>
            <a:r>
              <a:rPr lang="sr-Latn-RS" b="1" dirty="0" smtClean="0"/>
              <a:t>   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345" y="2830767"/>
            <a:ext cx="10786785" cy="3880773"/>
          </a:xfrm>
        </p:spPr>
        <p:txBody>
          <a:bodyPr>
            <a:norm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ALHem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je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neprofitno</a:t>
            </a:r>
            <a:r>
              <a:rPr lang="en-US" sz="2000" b="1" dirty="0">
                <a:solidFill>
                  <a:srgbClr val="0066CC"/>
                </a:solidFill>
                <a:latin typeface="Calibri,Bold"/>
              </a:rPr>
              <a:t>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udruženje</a:t>
            </a:r>
            <a:r>
              <a:rPr lang="en-US" sz="2000" dirty="0">
                <a:solidFill>
                  <a:srgbClr val="3333CC"/>
                </a:solidFill>
                <a:latin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odnosno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organizacija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civilnog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društva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osnovana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2013.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godine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koje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okuplja</a:t>
            </a:r>
            <a:r>
              <a:rPr lang="sr-Latn-RS" sz="200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smtClean="0">
                <a:solidFill>
                  <a:srgbClr val="000000"/>
                </a:solidFill>
                <a:latin typeface="Calibri" panose="020F0502020204030204" pitchFamily="34" charset="0"/>
              </a:rPr>
              <a:t>stručnjake</a:t>
            </a:r>
            <a:r>
              <a:rPr lang="en-US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sa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višegodišnjim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iskustvom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u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oblasti</a:t>
            </a:r>
            <a:r>
              <a:rPr lang="en-US" sz="2000" b="1" dirty="0">
                <a:solidFill>
                  <a:srgbClr val="0066CC"/>
                </a:solidFill>
                <a:latin typeface="Calibri,Bold"/>
              </a:rPr>
              <a:t>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bezbednog</a:t>
            </a:r>
            <a:r>
              <a:rPr lang="en-US" sz="2000" b="1" dirty="0">
                <a:solidFill>
                  <a:srgbClr val="0066CC"/>
                </a:solidFill>
                <a:latin typeface="Calibri,Bold"/>
              </a:rPr>
              <a:t>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upravljanja</a:t>
            </a:r>
            <a:r>
              <a:rPr lang="en-US" sz="2000" b="1" dirty="0">
                <a:solidFill>
                  <a:srgbClr val="0066CC"/>
                </a:solidFill>
                <a:latin typeface="Calibri,Bold"/>
              </a:rPr>
              <a:t>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hemikalijama</a:t>
            </a:r>
            <a:r>
              <a:rPr lang="en-US" sz="2000" b="1" dirty="0">
                <a:solidFill>
                  <a:srgbClr val="0066CC"/>
                </a:solidFill>
                <a:latin typeface="Calibri,Bold"/>
              </a:rPr>
              <a:t>.</a:t>
            </a:r>
          </a:p>
          <a:p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ALHem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je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jedinstvena</a:t>
            </a:r>
            <a:r>
              <a:rPr lang="en-US" sz="2000" b="1" dirty="0">
                <a:solidFill>
                  <a:srgbClr val="0066CC"/>
                </a:solidFill>
                <a:latin typeface="Calibri,Bold"/>
              </a:rPr>
              <a:t>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organizacija</a:t>
            </a:r>
            <a:r>
              <a:rPr lang="en-US" sz="2000" b="1" dirty="0">
                <a:solidFill>
                  <a:srgbClr val="0066CC"/>
                </a:solidFill>
                <a:latin typeface="Calibri,Bold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civilnog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društva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u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ovoj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oblasti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u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Republici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Srbiji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, a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prema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našim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saznanjima</a:t>
            </a:r>
            <a:r>
              <a:rPr lang="sr-Latn-RS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US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u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regionu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</a:p>
          <a:p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ALHem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koristi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naučno</a:t>
            </a:r>
            <a:r>
              <a:rPr lang="en-US" sz="2000" b="1" dirty="0">
                <a:solidFill>
                  <a:srgbClr val="0066CC"/>
                </a:solidFill>
                <a:latin typeface="Calibri,Bold"/>
              </a:rPr>
              <a:t>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proverena</a:t>
            </a:r>
            <a:r>
              <a:rPr lang="en-US" sz="2000" b="1" dirty="0">
                <a:solidFill>
                  <a:srgbClr val="0066CC"/>
                </a:solidFill>
                <a:latin typeface="Calibri,Bold"/>
              </a:rPr>
              <a:t>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saznanja</a:t>
            </a:r>
            <a:r>
              <a:rPr lang="en-US" sz="2000" b="1" dirty="0">
                <a:solidFill>
                  <a:srgbClr val="0066CC"/>
                </a:solidFill>
                <a:latin typeface="Calibri,Bold"/>
              </a:rPr>
              <a:t> o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štetnosti</a:t>
            </a:r>
            <a:r>
              <a:rPr lang="en-US" sz="2000" b="1" dirty="0">
                <a:solidFill>
                  <a:srgbClr val="0066CC"/>
                </a:solidFill>
                <a:latin typeface="Calibri,Bold"/>
              </a:rPr>
              <a:t> </a:t>
            </a:r>
            <a:r>
              <a:rPr lang="en-US" sz="2000" b="1" dirty="0" err="1" smtClean="0">
                <a:solidFill>
                  <a:srgbClr val="0066CC"/>
                </a:solidFill>
                <a:latin typeface="Calibri,Bold"/>
              </a:rPr>
              <a:t>određenih</a:t>
            </a:r>
            <a:r>
              <a:rPr lang="sr-Latn-RS" sz="2000" b="1" dirty="0" smtClean="0">
                <a:solidFill>
                  <a:srgbClr val="0066CC"/>
                </a:solidFill>
                <a:latin typeface="Calibri,Bold"/>
              </a:rPr>
              <a:t> </a:t>
            </a:r>
            <a:r>
              <a:rPr lang="en-US" sz="2000" b="1" dirty="0" err="1" smtClean="0">
                <a:solidFill>
                  <a:srgbClr val="0066CC"/>
                </a:solidFill>
                <a:latin typeface="Calibri,Bold"/>
              </a:rPr>
              <a:t>hemikalija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kao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o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načinima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za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njihovu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zamenu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bezbedno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upravljanje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</a:p>
          <a:p>
            <a:r>
              <a:rPr lang="en-US" sz="20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ALHem</a:t>
            </a:r>
            <a:r>
              <a:rPr lang="en-US" sz="20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nastoji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da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društvo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prihvati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ključne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</a:rPr>
              <a:t>principe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: </a:t>
            </a:r>
            <a:r>
              <a:rPr lang="en-US" sz="2000" b="1" dirty="0" err="1">
                <a:solidFill>
                  <a:srgbClr val="0066CC"/>
                </a:solidFill>
                <a:latin typeface="Calibri,Bold"/>
              </a:rPr>
              <a:t>predostrožnost</a:t>
            </a:r>
            <a:r>
              <a:rPr lang="en-US" sz="2000" b="1" dirty="0" smtClean="0">
                <a:solidFill>
                  <a:srgbClr val="0066CC"/>
                </a:solidFill>
                <a:latin typeface="Calibri,Bold"/>
              </a:rPr>
              <a:t>,</a:t>
            </a:r>
            <a:r>
              <a:rPr lang="sr-Latn-RS" sz="2000" b="1" dirty="0" smtClean="0">
                <a:solidFill>
                  <a:srgbClr val="0066CC"/>
                </a:solidFill>
                <a:latin typeface="Calibri,Bold"/>
              </a:rPr>
              <a:t> </a:t>
            </a:r>
            <a:r>
              <a:rPr lang="sv-SE" sz="2000" b="1" dirty="0" smtClean="0">
                <a:solidFill>
                  <a:srgbClr val="0066CC"/>
                </a:solidFill>
                <a:latin typeface="Calibri,Bold"/>
              </a:rPr>
              <a:t>zamenu </a:t>
            </a:r>
            <a:r>
              <a:rPr lang="sv-SE" sz="2000" b="1" dirty="0">
                <a:solidFill>
                  <a:srgbClr val="0066CC"/>
                </a:solidFill>
                <a:latin typeface="Calibri,Bold"/>
              </a:rPr>
              <a:t>sa bezbednijim alternativama, zagađivač </a:t>
            </a:r>
            <a:r>
              <a:rPr lang="sv-SE" sz="2000" b="1" dirty="0" smtClean="0">
                <a:solidFill>
                  <a:srgbClr val="0066CC"/>
                </a:solidFill>
                <a:latin typeface="Calibri,Bold"/>
              </a:rPr>
              <a:t>plaća</a:t>
            </a:r>
            <a:r>
              <a:rPr lang="sr-Latn-RS" sz="2000" b="1" dirty="0" smtClean="0">
                <a:solidFill>
                  <a:srgbClr val="0066CC"/>
                </a:solidFill>
                <a:latin typeface="Calibri,Bold"/>
              </a:rPr>
              <a:t> </a:t>
            </a:r>
            <a:r>
              <a:rPr lang="it-IT" sz="2000" b="1" dirty="0" smtClean="0">
                <a:solidFill>
                  <a:srgbClr val="0066CC"/>
                </a:solidFill>
                <a:latin typeface="Calibri,Bold"/>
              </a:rPr>
              <a:t>i </a:t>
            </a:r>
            <a:r>
              <a:rPr lang="it-IT" sz="2000" b="1" dirty="0">
                <a:solidFill>
                  <a:srgbClr val="0066CC"/>
                </a:solidFill>
                <a:latin typeface="Calibri,Bold"/>
              </a:rPr>
              <a:t>pravo javnosti da zna.</a:t>
            </a:r>
            <a:endParaRPr lang="en-US" sz="2000" dirty="0">
              <a:solidFill>
                <a:srgbClr val="0066CC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6039" y="139017"/>
            <a:ext cx="3590091" cy="269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9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313900"/>
            <a:ext cx="10956622" cy="616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17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5926" y="2604631"/>
            <a:ext cx="7766936" cy="1646302"/>
          </a:xfrm>
        </p:spPr>
        <p:txBody>
          <a:bodyPr/>
          <a:lstStyle/>
          <a:p>
            <a:r>
              <a:rPr lang="sr-Latn-RS" sz="2400" dirty="0" smtClean="0">
                <a:solidFill>
                  <a:srgbClr val="00B050"/>
                </a:solidFill>
              </a:rPr>
              <a:t/>
            </a:r>
            <a:br>
              <a:rPr lang="sr-Latn-RS" sz="2400" dirty="0" smtClean="0">
                <a:solidFill>
                  <a:srgbClr val="00B050"/>
                </a:solidFill>
              </a:rPr>
            </a:br>
            <a:r>
              <a:rPr lang="sr-Latn-RS" sz="2400" dirty="0">
                <a:solidFill>
                  <a:srgbClr val="00B050"/>
                </a:solidFill>
              </a:rPr>
              <a:t/>
            </a:r>
            <a:br>
              <a:rPr lang="sr-Latn-RS" sz="2400" dirty="0">
                <a:solidFill>
                  <a:srgbClr val="00B050"/>
                </a:solidFill>
              </a:rPr>
            </a:br>
            <a:r>
              <a:rPr lang="sr-Latn-RS" sz="2400" dirty="0" smtClean="0">
                <a:solidFill>
                  <a:srgbClr val="00B050"/>
                </a:solidFill>
              </a:rPr>
              <a:t>“</a:t>
            </a:r>
            <a:r>
              <a:rPr lang="sr-Latn-RS" sz="2400" b="1" dirty="0">
                <a:solidFill>
                  <a:srgbClr val="00B050"/>
                </a:solidFill>
              </a:rPr>
              <a:t>JAČANJE KAPACITETA I STRATEŠKOG PARTNERSTVA ZA BEZBEDNO UPRAVLJANJE HEMIKALIJAMA </a:t>
            </a:r>
            <a:br>
              <a:rPr lang="sr-Latn-RS" sz="2400" b="1" dirty="0">
                <a:solidFill>
                  <a:srgbClr val="00B050"/>
                </a:solidFill>
              </a:rPr>
            </a:br>
            <a:r>
              <a:rPr lang="sr-Latn-RS" sz="2400" b="1" dirty="0">
                <a:solidFill>
                  <a:srgbClr val="00B050"/>
                </a:solidFill>
              </a:rPr>
              <a:t>U REPUBLICI SRBIJI”</a:t>
            </a:r>
            <a:endParaRPr lang="en-US" sz="24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507067" y="8504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 descr="alhem-logo-cop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429" y="610531"/>
            <a:ext cx="2668994" cy="124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8638" y="6182436"/>
            <a:ext cx="3148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www.alhem.rs</a:t>
            </a:r>
            <a:endParaRPr lang="en-US" sz="2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Picture 7" descr="0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0240" y="369513"/>
            <a:ext cx="872416" cy="1522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chemeClr val="tx1">
                <a:alpha val="23000"/>
              </a:schemeClr>
            </a:outerShdw>
          </a:effectLst>
        </p:spPr>
      </p:pic>
      <p:pic>
        <p:nvPicPr>
          <p:cNvPr id="9" name="Picture 8" descr="http://subvencije.rs/wp-content/uploads/2015/03/Ministarstvo-zz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8017" y="421475"/>
            <a:ext cx="2687326" cy="1418850"/>
          </a:xfrm>
          <a:prstGeom prst="rect">
            <a:avLst/>
          </a:prstGeom>
          <a:noFill/>
        </p:spPr>
      </p:pic>
      <p:pic>
        <p:nvPicPr>
          <p:cNvPr id="10" name="Picture 6" descr="Сродна слик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90704" y="751346"/>
            <a:ext cx="983872" cy="964637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657601" y="4615129"/>
            <a:ext cx="65337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r-Latn-RS" sz="2400" dirty="0" smtClean="0">
                <a:solidFill>
                  <a:srgbClr val="00B050"/>
                </a:solidFill>
              </a:rPr>
              <a:t>Radionica za novinare</a:t>
            </a:r>
          </a:p>
          <a:p>
            <a:pPr algn="r"/>
            <a:r>
              <a:rPr lang="sr-Latn-RS" sz="2400" dirty="0" smtClean="0">
                <a:solidFill>
                  <a:srgbClr val="00B050"/>
                </a:solidFill>
              </a:rPr>
              <a:t>15.decembar 2015.</a:t>
            </a:r>
            <a:endParaRPr lang="en-US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14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static.politika.co.rs/uploads/rubrike/75610/i/2/d02b01-prava-potrosa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397" y="-1"/>
            <a:ext cx="3828762" cy="2321558"/>
          </a:xfrm>
          <a:prstGeom prst="rect">
            <a:avLst/>
          </a:prstGeom>
          <a:noFill/>
        </p:spPr>
      </p:pic>
      <p:sp>
        <p:nvSpPr>
          <p:cNvPr id="23558" name="AutoShape 6" descr="data:image/jpeg;base64,/9j/4AAQSkZJRgABAQAAAQABAAD/2wCEAAkGBxQTEhUUExQWFhUWGRwYFxgYGBcXHBocGx0cHR0dGhwYHCggGhwlHRwYITEhJSkrLi4uHB8zODMsNygtLisBCgoKDg0OGxAQGywkHyQsLCwsLC8sLCwsLCwsLCwsLCwsLCwsLCwsLCwsLCwsLCwsLCwsLCwsLCwsLCwsLCwsLP/AABEIAKoBKAMBIgACEQEDEQH/xAAcAAACAwEBAQEAAAAAAAAAAAAFBgMEBwIAAQj/xAA+EAACAQIEAwYEBQQBAwMFAAABAhEAAwQSITEFQVEGEyJhcZEygaGxFCNCUtEHweHw8RVioiSCkiUzcrLC/8QAGgEAAwEBAQEAAAAAAAAAAAAAAQIDBAAFBv/EACYRAAICAgIDAAICAwEAAAAAAAABAhEDIRIxBCJBE1EyYXGB8AX/2gAMAwEAAhEDEQA/AMh4fhy7AAU5XFyqBR3FdnUt/CuXzA0obewLyNJG0ijmwZI/NHYskH9I8Fwq7iJyKIHM6CmTs52aey7NcZSrCMo50a4LgxasqnzPqavCsM8j6LpEVrBoq5QojmIGtZ/2jwRw+JZkQMpAIGug8vnWjihPF8Kr3bebYgg/L/mkjkcXY3FS0xR4Xinck926KoljnMR6HegV6wHuSBEt/etUv8Ht906oILKRP2+tZ9wyxNwac6tHK53JgeNR0jTeH2QtpFA2UfarNcWPhX0H2rus9nHYr5e+E+lfa5vnwn0rpPRy7FjhONK4rFySUt20OX3P8+9JnF8ety614g27syHUsduWU7eoj51JiuONZxOKMDxEIdNcoOwPKYg0vY/EBoMES06zrWzBDir/AKRLJK9BHFXBqqN/7jqSfPTaaFHhbNsyH71YwhVhBYL6yP8A9QYqXFOqsACDEaqxYHnIJ+Qq5MrYe3ftOAO9AmJRmPtBo9geMXUaReZritCh1CkdSdAY5QZ3q/wf8Ndtj8027g+KSCOmkiI5+VBuIrad3GVZBMv8OcDyMwT1rjhgxXaC9eMLeS0waJe2jqdNsxmJjXSmjHcZSU8aSVjcCTAmJjnWfYPsgbtu21u8VLjVWUaa+Ta6a1bb+nV/NBxCQBoQpn/4z/ejHcr7aOdqNfGM+Axri5JGq6AxGYeU77064LF5x6VmWF7GcQs3EC3Ue3mE+IiBIk5WHToa0xES2piFXny9yaxeTmhJa22VxxkizNQ4mwrgBgD0muLeKRtnU+hBrnG4xbQDPIG0gEx6xsK89Rd0jRaJLSBRArs1VwuPt3PgYN6VZotNOmLafRSuilQ8RWzdcXfAA5KzsQdZHXXNTXdOtJnbfABx3mY+FZy6R4df5r0cWkZpBWzxbDXnVUu+JgFCx0HnVy9wUN8Tk6z/ALFJfYKwTic6pk8MuWYNI6ARpJj2rRmarN8XoX+heXDBXygxM66/ztV78CFBYPGmvhEfU1Rv/HPrUWMukgATr/bXr/aqJ3tkpNronay4XwkZRz33POiXC7SuVLDVbqDMOZJ6egoRhMX4GRjrpHuKt4HElbboFLd5fQAzBWBJI/xRdWNFuWh1GItJccgDwz6edEOGcRF+2Lls6Hcc6DYNAPC2vI+fnU/GsG1tT3DG2rktcIOs8gsjwiSSfSkeiqV6DheVOhr7WacM/qAth3w993vHPAeBKgxIb90HnXqK2ick06LaIpENr5VHieEW3Ggg9RpVFMRrHoRVuzjSLgU7HY16ymYmiuyPZIDeJD+rp61aFwdRV9YMrl9ZoXjuDlh4Msx/sVhz+FCb5LRox+TKKpk7uAJJgUFx2PR2QLMgnWqvELlxRluAg8p8tqqcPTxf7zrFl8P8eNybs1Ys/KaSG/Dv4aUxgsmKudAZH/u1/vTNaPhFUeIIM+b9wH0rzudQZtkthqx8K+g+1SVDYPhX0H2qQGmXRE7mqnGMYLVi5cYEhFJIET8prvG4ju7bvvkUt7CaRuKdqu/s3bFy3kFxSpKmYnyNUhBzFboXeI47D4h3YB0kEjRfG2kZo2G8ma+8O4XauBlv3GBQ6FWDKFIJ01jQxMHnXAw+HRYgmLZ1jKcxIg89dfpXFu2qygJysMpI8+fvW5KlRFNXbK+JweHU6YkkedpwZ96iXCI3wX7ZPmGX7irT2LCnKcz/ACU8uoIqldwaSSgB8mzA/cimFLtnhjawwMfqRkYH0Eg1VuW2DMNyOu5+/wB6I4Hh9nuybttlMHK6MTynplJmB86EYTCk3PFc8CwzwSTGm4HmYrmcGOFYeHw/idLrFwQCx6BNNl0kz6eVaFbutbg6kgQD6ac+ZJ+lJD9w9nVsjK4yupEQ2mp5VawmLuKPBjCYkRcTMNPMH61GeOUqplseWMe0c8Z7b4hbj2kvEBBlBhZLSJJkdJ0rvH8fuYzC2wzAXgzElXVAF2AZCZMgTt96U7mGts0s5DCZIEyfen/sjgcCtjvHYPcUlsxlTInYTr9aLhGKWuhbcmKmGxKoyzfDBdxldNfPaYpmv8dL28jtltv4SwdhAMakMf8AOlL/ABzHJcvMzhs5hQMgUqoGgGaZ6z51V4Dw04u4bQlSQWAczqOWgEb71R1x2TrejXuz1y21sC3eW6qALK8o6maMTSf2I4d+GVrZKksc0c1gAQaaSo6V5fkO53dmqEVGNIqX7mtAePw4y/uBHuIotc3NCOLHVf8AeYrVB9EGgb/TvBFBeY6me76RlnMNPOnGT1pN7P8AGLdkXkuZgTfutoJ0LaGifHeNm3Y72zkYHSSTpJ6CqSuxUdsstqf9mvl1ALluOvl/YTQXjXESloOD4iBEdTzoZwnF3XBPiMCZ1j51ePQlXsbCog3OZgfWhL9oO6uBM6r+aDr0CyfltS7xziL3Lq27ZblAHNm8ufKpOPdm3sWxca5nBIDfuQnp1HKuclGQYQbVjUf6iBHLNbDpIhgSJ9QRpR+329/E23yZVAiQd4nWshwtpHcW5IzaHNH9udWcTct2LgW3JHM8/TpTc6e0Hi6tDbheH5sRnZA+Y5g8AaEyJ13E7869QzC32V1XMcu5BPwk7D+9eqajXbHed/EGjflV/cNP4NWb2InIw6fUGl65jIMEQalsY4QddvvW7mZOA13+IhyMh3Gp6eVXeE4j8v0JFLGEvAJpvM1Zw3FDaB0zDn61VTJOA0XERx4gD60Ax2BFl8yaodwP0/4qNO0pYEC0QdgSRFVb3GQTG4GntvWbz5r8LS+mnw4P8uwmt7pUeOMhfaqli8DqKnxLggV88+mes0GbB8K+gqUVBZ+FfQfapRVF0ZwV2svZcK8c4X3I/wA1mjkkk6A+dPvbe9FpFmMzz7A/zSBcfUmtvjL1sjk7KHFG5eXKrHDboZBO+x9f9g1R4g05j8q9w1wrb7n7f79K0MmT4uyq3ZcEownSAR7+c1DeZNO7L85DcunPWnnsnxCGa3lUl/hzREjlrTLieFWmPjwdth1CrP0oB+GTYW65VlFyB+2fi9B1rrhNki4zTqNOnmfsK+9oFVMVeFsZVVyFA5Rpp8xXzg9w6kmZPP8A3yrjiXjd0kBfCpJ1MbgdSB1NW+F8KRsKxM94TCvnhRtOmk/5oXxLHt3gVYGWJMAmT6+tMQ44UZVKoQogqBlBP7pWCG9ND0ooBSwfZu3kJu3Rn5BCxHzOWjN3spbW2oS6DdkAqbiwvMlgd/aqx4wVUEFDOjKwLZSdJBOpGx3oRxHGq5DeEuScx5n1+lc0FMI8d4P3QzsVzFlU5crddVgaTFW+y3G7GHvDvFaSIzxEA+UDnQzg2G7wM8wbTIQP3BpQ+xKn3rhuF4nGXFezbBItqW1CqCZ08R8jpQST12B6NOfGoMSroZW4gO0cyOeu0UbLUrcJ4M7IlzElkuKCSgZcqgHQSN9AKKrxixOXvUn1/vWDycTi1SNEJprs5uNr86C9oruVc37QT7Cr2I4jatMO9aAT6mI6CgnGbq4tWt2HST+45dPKd6pjhK0ybaB/Z/AG6HYjNl2ExmY66npXHGMTcym21kJmIJQsAWIGkAHnppzIrjs69/D3jayS+uh28OxnpE61L2lwrXGQo1smSx1Os7ex51pS22wNqkkV8FaFzDXA+ZcsMo3aPIeUHSrfZ3H5BlyCMhIzFtiSDvz3oZd7OYizN52UaR4WmS8KPvRvs1wj/wBTluk5M5tNB+I5DcHv/er4uPNcujPm5cHx7Bp4kLDC4lrOCVImfCdYgjYwT8q74p2jbFobH4dlZiDKgsRqCSIXWQDRvtNjTYxQspZU2lRciqBsdC0TvOmvSlPA28epuGx3yHN4isagbfFrtO1JlUZZHJKimKco4krJRwK331kLeGZnAPiBI2EbCG9fOj/FeBuxCKLQW2rMW3bUmJnQ/egZwV1rK4q+zG5bcF5+JlJ0J6ENpPnVfG46+jNfVfAwy75lBk+E6zI/4qfs3aKqkqYc4ciOqh2VyGJcqTIbYhiR0IgeQr1DOzpud44ZSBHeTyIcDL67H2NeqqRFrYTUgjaB571Di+Hhh4RlPIfzSo2LuwAr8jqK4OIvjUXDr9+QNVWWNU0LwfxjGne2WAmZotawrlJB9+dK2B4+4gtDg79ad+G3Fe3KnQj2po8JdCy5IH3Ld7QJbJPt/utUXwl5B4kPrp/NN1pc28+kkDXXl867a0o2UV5vlZmpuL+GvBSjaElMdd/SjfIGiHC776m5mE7DK38UaxB0qqprDLMpKqNaT/YxWb3hEKdh5feh3Eu0duyYLAt0XxH5xAFK/aftcRNizpAhnn3Cx7TSWOIEedbMWC1cjJOe6Q69s+IPicIDbVtHzNouiidRGu8VnuEvO2zny50z8I7RhQUMkbgefKiWMGHyi6ip3pPjEc+sbVeMVHS6EbvYt4fhj3UZ82i/9p156HaqNlCCrgA76em9NLY6OdLWKvjOwAVRJAjlVWqETLFjEF4aSI6aV4cdxdtiEvXRB08ROnLeqFlwpMHTzM+9TeFxOcgjcRPzoDEVtrlxmbMM2rEsQCTuTruaL8NseDM3Lf70KTCF2GVhO0wR78qKYrFoltkzK0LHh18t9qBwFu2mZ2bqSY29utW8LiShKvsNTIkjpU2EZXLFZzhYQAT4uU1VxjQxBBmSGB6g7VyYWi00XAe7bX9sH6E0JYMDrRrg2Ce5MZUQwGYyBPLrJo9i1tSiqmfIIaCYJOshSAaIAX2c4nkDiYzwu2hO8bU6dibgS7cUI6zbWARuqmQynmPEfag/AruFF9WZMsEg7H5wdq0fuVe/ZNkhiPjMiMmVtwNjLCB5V0ZVJBcbixD7ZcaLX+7RvAgghTozHXXqB95peu3FYRAB68x6Uy8V7L93jHS8xRSS6tydSZ0PI6x8jU93huFvW0ZXtzaVjlzDNoBusyRoT70J5N9HRx67FBmcmXdmjwiTyA0FE+HcGvOC9siFmPURpoNKm7MYXv8AEOblotaILqZKAz8O3XpTpbw/cB8iBM+umaJ22GgPlU5T+IeOP6+jrB2giZrkNeCQWjrv9vpQS9g0nO3xAaR06H5zUtt7rOM4gCJg761Pfw4ykDmN/l/kVRQ23+yTnpL9Fbj/AOZhTlOtuLkdQhBg+30odwjj6m33pnP+JRyBsB4UOp/7Sao8YxlwO6KRsqNKxGbeJ0On3NC+HYO49u6wKayco0Oh3AGmhG2m9Ko8VrsLal30OvEeFW7+Kt3yWzg7TK7QBB/00at2gplSdiYgc4P8irPZ3DgW0bfMA0+omjd4DLVoY9b7MuWalLXRnXEuIL3t0MB4wFYDmCIn3B9qXcbaN9ithVypoD8JYhZeeTch5QK67Y4W5+LulDm+HwhtR4RsPrQPD8WuJcAaQZghhsDod9tKnwp2alL1SLeExa2XZSrFWUAAHYidNTtqa9UvFOHut6zbgsxUNABPx+ICOomK9VZKnQiYrWrzLU4xrajl/utQLfB3qQRyqY50t4yCNDM019leJlboB0R9COh5UsYW2GzeSk+1WOG3Ge5bVdyB9KMXTBJWjW7YiPMfY/5r7dOlfX0WTy/4oRxnjVuxlDnVjAA1NZv/AEMbeRNLtDeNL12S3X0qniLuVGbopPsDVnEoVieYkedDsZ4rdxVIkqQPY15yxtOmjcpKtGbXrpJM7nWifZvgdzGXClsgEDMSdqoixcafyyaff6YJ3K3S3huOVAB/aNT/AHr3sEFOai+jzpN0Ccd/T7F21LQhCiTDagD1oJgVuOIQForU+0vGmQOgGY31KzMBeXvFZ1gMa1shLYCiYYyCafyoRg6gdHv2BXE7r22KMCCOZ2+XWqFtRIncyB69aZ+MLYNwZmeANM2oLcz6GBU78YwBWPwyBoiQDoeo0rOtrY3T0KdksZLaKNzH0HU1PyzLAGw110r7+IXaARyrpMUo2Ue1cAJcHwfels5ZlUSQNPPc0AvkZjGwNFsLxnus5VfE65QOXz+VBgOnLfzpUnbHbVKjcf6M9lAcM1+5lPfDwDLqoVmkzuJP2pP/AKj9nUt8QvBbqZcgusJAIMGRHM+GYGvio52K/qQmCwdu29t7jIsaFRuSQNeUECkXi+PXE3blwyveMTJOaCTJ21iu4K7+h5uq+A/DcTdBCny96ks445gTOv8As1Jwngxe7luGEEGRHikwADynrRy72Tm6sGLREsJ8QP7QTvQc0nTOWNtWgZiCzFCvxkhTGxnY014d3S+yW5Y21GYgdI6b6zQq9cS1jLPhy27WhBBElQ0ST8UnY0ycBxKhi6pNxyfCG5E7Vzk6tHKKumWe0/av8RhrdhE/PzDxv+lCILA7tJ1kdBzpK/6MBlQjNckhiJnNsQY5b6+taMvDGuWTcdxZPekjMmeUWVjcayCZ86z3j/bAsxXCzbEZWuHwsw5xGwPvTqSbElBxSDeBw17BKFMTJy5SGEbw7DQHX1oxc7VWu4QFtXabgzA5SPCFXnvqelIXBu+BVrH5tl4t3VbQTALZum8hhR25waxaRrc2nuMGcOwMQpBCiP1NI2oJRUtdh9pR30T3+Lqt4MzuFzSAssGUAaQPQnymmC1i0dA4PhYCJ00IHWlHivBcVhrrOgMg5ZygKqtA8APInTSd6lY4kqQFTvTlZA3QHKwIbnsd+tGLsSUaOO2WIVQrqVJLgRIMwNwByG3rVbsnbhiywWykyZkDQFSDoQQSZHMCgPHMK6XF71QruCxgyCSx1EaD5V9wHEDZcH59TR+grRsfY7EThLQYyVGUQBBy+GB1iN6MYjElVJI2FZhwftw9lSBatupZnBll+IyRzjWamxv9RmYQLKLO5LswHy0mq8lRneOVg/tw3eYjOqm1cyKWVjq+mhBGm2kc6A4S8t2O81I8KmdRmB1M9Kl47xJr7IdDlXSBzME+1V+z/DWuFgFnMcnTU8vYGpGlLQ0Yvi7/AIuxmENbVA68wybqfmIr5VhuG99xV1Ft0RmJXMQWIyxPQ+LWvVpuL3IlTXRliPUouVNwbhxv3Mg00k1FjcPlYgTAMSayXujRTqy3gUJVm6CPenHsHwbI/eXBrAyT9aC9kMpRwwnUfSnnDYnOFQbyD8udJ+RqdIp+JONsYLluRB2OhrNe2yEYpHb4Qoj1kzWm4ciIJml/tb2d/EW2J8BUkq7QF9yda0eRF+sv+2ZcTW0I7dp2CZQTvIk0Fu8UOY76+ZopdwuGw4i4wuvP6dhVPieMXEsq20Cx8qjbbqi1Krsp2r1wLmlskxI2mrGF4ndzDIzA+RpmtcLtvbtpoIUT6+dV/wADbw9xQ+qz4mHKi20cqboixdq8yzduMw3gmKE8CwRe7o0CDrWg8S7Orftqq3Cs7NuD60q4nhd7CMQ1tioHxpsf4qUcnL7srPHxfWiLjmAuylvMCpGhIiSNwfpVI9n3zBf3bkjQada9cxt6GWDB5EfarXC+L3cy2riEgAiI1+c8qokybaFxlgkHSDB9RV3AYPvWCrEnaTHnRYcPR7zAtoZOUCIjkeh5/OoMc3c3N9iMvy2+mlNYrVaIeO8Lu2Etlk8LDS4uqkHlmGk+uu9BkG1az2R7WYV0exiAQjE6us24bcMdl8UkT1pJ4x2ZNrGPYQ/l/Er7jIRIMzBjUb8qMqSsEW26BQu6GolvQakxuE7s6HMp2aImubWGZ9hNLf0ZqnQx9ncRmMAkjY/xTV+KRVzv8K+I+g/zSr2V4Xc/E2gVIDMATBjrqfka2FMFbNprF3LlIKsp1kHWQN+c0k8fLZSGTiqRld7Ni1dyYKuoTqEk5dt9GOvkKvcEwz27pBzBLUEswiTyAjTX7V94Rh2tG7YOptMU2MmDKEA6+IAGjON4bdLW/GVkfnoNViNY/wC4bTSXToek0mQ8e4hdv2dcPdxCFyQwY9CoKoJOSNtuR50MxT3cLgboeyjozKLYuKDcTNP/ANxY0AO2u5o9xXHPagZGCAEzEaDbeDrtSRxDtheZmVLVu0SAGzLJInMsh5HQzHSmi5S7VISXFbTtlDhl1LcG455zbtmInmCdJ8vrWi8J4bg7VlMTmuXkzTbTcB+QyrqW9dKz/C8RJugYoh9NG0O+0QNRyijvAeJLbtWxbiQWkancEZm/iqSV6Jq1sPdpeKvdOi5rmVilsHUAakn2/ilXs5jnFxe8JfTwgnadJ89Y0qe3wzv8UijEBM5kudDMc/KduVE+L8CGGxKoLmYFWdSpB8/eaaktIVu3sT+1eP7y8m3hthdDPMn3ode1RSDqTtzFQZTILDVhO281ILsCQYMxG1A4kt2yNxln39qiv3NIFfCSQfSviCNelE4bOE4ZAWWZe2veaCIBCnf/AN30NXeE4WWAAZQXJnfUZQdv91q7wvD5ne4ckuirAgeFVgiOpJ9gKLdkvCueAdwwPXSfqKlKaV7KKLdF3spZ/wDUPcuad2pCsZ1zkDY9YHvXq47R4XvbF0KAvhLLuYK6j6ivUVli/oHBr4ZJ2Vv93cz9N/Smb/p9pgTIOfX0NKvZ+2c5BnUUdDBTpU5rei+N+tMr8Aw+Q3VPJjTFwK6e9A+XyoGMRE9TRXs3hna4HiEHM00IuUhJSUY0Ptogc6Rv6gYprd4AzDLKidKdsERsup6mkv8Aqzb8WHfqrr7EH+9ehl/gzBj/AJGfKM5M1J3bW2ULu3w+fL711bSPnqKvdorUWsMw5qw/8prE5U0aSe/cuJcS05i5mAZY1g+e21M/HcOqugJAVl1B8qz2zima8juxYyJJMnSOvlWgdrcGbllbgPw7+hpcs0sirofFFvG77L3ZvH2za7s3QSjEKSY0G1F+M3fyXKkHwyOdZFbuhCRG/Ortu+VnLeYDpMj2NI8HtyTH/O+NM5xXH716JAMftEV5OLO7Q3x8m2I8qjw+NKFsiiD5VafhbqbbXFHjYCQdTO9WvdEa1ZUu4y6hznQvsTvIj+RVNmJ8beLXWae+M8Bw09zcu3RClsO8Bx1ytpqvnOlLXE+CXcLCuAyNBRx8LqRPhPIwRI5UzQqZWw15rbg2jCvyOoPUEc6ZOBYtTZWYBBOnTWYjkIO1KfdlXToTIq5YXxFeRIM9I5+gGtTyR5KiuOXF2M2Lwlu83jAyjRQKpqDYBnLlX9UakbQf+771yl5s4siGcnKsGdRv8vOgPFr94MUuiMrGRyBnXXmJpIwf0ecl2gjw/tHirbM9p3CqZIGqgHqNuVOPZftT39xs6fmHxM4JgxA1U7GOmnlS92TNlLTrdYAXVgyQJBkFfWJO+4ovwLAW1UOp5kMQIzRoD7VXIrgxMepoP8ZYW79vGJEFGS8DuQBKMB+4Hw+h8qo8H7Q2bjLcuuRm1USwAPIMBoBz+Y6UO4riw1xEuythyFzLqZkyD0Go1G1E+0fB8PdQCRb7sBVyASZHhUj9vPyArP0kpFm274l3i3DbF2698W3uXNwjXslsmI57Dy28taS+PNibgup+GtLatsTmtWtAPJ51Echy5VL2wV7Nm0tm+SgGW4ARJgaHTXL5eYq12R4wWw1+0SzAWzpP6YIMRtpP0qkE0rZLI/iBHZi/muJbZVc5fyzlEj9UAkTrrRfH4cOCEJDLOmsyOXrS6t5sHiytmWyhBBOpJRSRIjmTWj8NuMyd81u137JlfLyMGJkzOwpnkSjyFhBydGc4fEagyJHPY+9MmDsWz3N5XJLd8rqYgZQDI05g0ujs0yhTceM5iAJA9dftRvA4XuQLY/Ql0k9SQATTrasSSp0UO3Fi2Gs/hh+WVIjeCIkekR9aXfw+onmJq/jVYi0BJ1fT0y1XckMJEGPX7UzWwLohupCgec/SvlqzIMdDVh1LToYC8hInz6V7h9wqZjkR7gigEacASWZXtBlIORtM0gR1mJ+1MPCcE1nIrme8ti4DMz1+tCuHKgBZlbMCdQD+4xrRvAJnKsMwyyBrEg7jfbyrPJW2qNeN0k+SCmQER8q9UqWm/bXyp/jn+i7yY39RmSWAh2iqV5STHWrgx4fcQ1V8SNB+6SR8qpFO9maclx0fMDfFp5ZZ11n603cN4rafTRaReJ3syhhvzHnsfvVXDY4jnWmE3HoySjyNgwmMQ6agUv8A9SiHtWQQNLkjXWMpn5HQe1cdjsccpZjuYHoKar1q1dA7xFaNpExS5PLW4tD4/GepWZHes5ogEnaBrRMdmcTfRFY5EU6BhtP1p2Ni0jeBFX0FS99WKXk3/FGuPjrtiQv9PY3vfSjFrCsAbLSwiPUUUxmOCivvB7ZcF257elTlObVyKRjFOkZ1xLs9dtkxqvKqI4U4BJjTlWpcWsgKxI2BNImGVmmNSTtWnDlc42zPkxpPRY7HcKFx8zCba7jq3T0o52k7OX8RcDpcREAgKZEdTp8varfBeGHD2oOhJLEevKqPGuMi2pk+gpOUpTuJRQjGHsD2xAwhe3dud4bdsm0RsS4gzOtL3/V7t22LVxiyJGUHlAjT5GqmJxhuM7Hcgz6f7FQYdoBjpWmKf0zSa+dFq82i6nRufmKaOzy5b6SPjUk/KD9gfpSfcvMQJPOtd7PYS1ew1h7g/MVCAw0MaiD10rpSUWmwRg5WkJnYz8zGBgAAhc6c8xMekf2psxfZTPeu3TcAzSVEHQtvm686L8M4ZhsKIs2wJ3OrMfVjrUOP4hBnaOlZ5ZblcTWsPrUhRwPZyxbeO7a+FMG67RbnpCc/Jqcu5twiuqwmyoAiQddhqfmaz/ifaZzcbKAFJBDqCmcDYxznXrRXh/aS4zHxWmUmQrrk6DRlPh2q0lOS06M8XGL2g72kwa4m13Y8A0ggbRtApSxWOXv7Nm2SVt6NdB8TtBnbQjl8zRrthi7jYVXtIbUELcBM5weauCNOtCFxmERl7rCIIG73rpY+sGK6GNx7C8kZNP59F3jWJ/MZhqSx1MSPIgUX4RxnLhrlu0iq+UgECSZ0Y6bnLNEUHDrpPe4Z1La5lvXCJ8wdhPT2rvHcPOHdLltVysiBH0cEKqqwjSCxnflPnFSTasG2sfGa4bZFxtCzb6fq8hE8vnVq5x3Kndpq5gseQH8zpFV+J4NzldvjukwAD4jMyTsNz61O1k2V7m0neXroymBOp5jTkAddIOtJwT/0NGbXQPweJa4+Z5M/f0o7iAwRrz5Utd2beYkDxnSCN+g96YOzvZm2AXuIFgAAElgXjxEifFB6QOVBe03B3ykd5ZgkmAGtzqW0EQTJ2BoLNF+qC8Uq5MVbOIw5gOLpWCouDwqGYzMc9hoT8qqYnDG1cILDTYjWZ1BHrRp8bfwtsYbEIly02aEP6W0hiRqT6/Sn/hlqxdw9ovatZgo0AWVjpGo60Z5FFJk0hD4VYZrbBTPWdOVCeH4YlgGkjoAddQI8vWtNxGHUExty05VDbw4X4RFFfsBaXg9wuwsNbNsMwyM4FwazpPxCZHyqGxfcdB8q4yya6NDig2zriXGns2muaHKNvUgV6h3GyBYuSJGUj30r5Ro6xLGAY6g+9WLNxl0uLmA1BG40j7VXw+HJ+JzV5MCnVp6zRACuJIJ8GquDHqNx6x9qocMwRuHXQczR7HYBgsr4spDA89N5+VVirBzlGhMj561zGVfQ/grgTKBoBRxMd50htj8jZW0Ycqs2+MxWeWOzRHIkPAvgiTQ7F4yDQFeOk7VQxnEWzKDs3Skjg2NLOq0G+9N1wo5mnbB2gqADkKX+zXCsgztuftTLdMCoZXbpfCuNOrYt9rblw28lpczuco9OZPlXuzXZ8YZc7nPdO55DyWjNsjUmqWLxgkidgTp0oxcpLgjmkvdgLtj2gFsd2h/Mb/xB5ms6v3yzZmJY+dTYm6WuO51kkz9v7VVRCxAFboQUVSMk5uTs7T4GJ5wPrXWE1kdQa9jREDkBR/gHDu6w7YxmKMpixoDmOxkHly96eibZXv4C2mHktN0lYA2AkT6+tOHYzEM1oDkm+o5k1mpuSST8RM+Wp+lErfEltoyG2GLx4/1KBPw6GPWlcbVMdTp2hl7VdrbqXXs24TJoW3OwOnIUJ4fx4IyvcvNcJBlddDy3NDU4qJEoTAjVz/8AzFEsH2te2Mi20K9CubXqMxMUFBJUc8krs+9ouLWsQBkJUrqukDXcGNtaA3FdCMwInUdCOoI0p44ff78fmWbEn4ZS37NABE9QdKB4PhfeKyXJQ28wg6ETsNehn3p1GtIRyt2yFLls21D332kqLYOvqbmvsKhxJthQ1t2PVWUAjzEEiOVUcZZNtiuum08wdq9ZMjLoJ0/j6xXHFuzjdImj/DMeSiJcJytBgEgtlaQAeQMMJ9aBrwR1dJ1kiR5SJ+lNfbZENiyFRR4vCRoVjcbbH15UsclSSX0Z47i2wniscAoSyWYkkW0bUjLInTeNh/zRnslYufhwbtvJcUsM7rBKnUqNZ+KddN/KkfheNFsq4OzAEGBBO0eW9M3E+0ZRQgM3CPXL5nzoZ5TbUV9GwqCXJ/Djtfxu9KJZGSNXOnyC/Un5Ur8Ze/dyP3pdk3QaAHkR51xiMVM+fM7k/wA60V7OYnDWFe7imlZVQijMxLZjt0AU6+RqsMMYIlPLKTKNniVoquIdZeSjBhIuc5k8x9ppj4Xxm0w7yyVRCPEpTLlI01Ozb9al4hxXgV23GRmZZKoO8Qk+UGJNK+DtG4Rp3VpGlLQ11/SGJ1Y8zSyirs5OxnPaNwGe4ipbUwNSS2sAmJ0PQVb4fjReLRECNiTM0AvYdYuo9zM7qpVdPCEIb3afpXfAVYGFJjnB5UqtuguqGrua5axR7CcJXIuYHMRrqau2+A2z+7/5U9CWJONwedGU7MIr1OmL7N2wpIL+4/ivV1Bswexdq5av0HS5Uy3KARhsY2B68q9dsI2oOU+4oNavxVkXqNgBmP4XdF4vlzKTIYa8vpVcb05cBDXLgHIammDifALF7dMrfuXQ/PrUZ5YxlTLQxSkrRmuEOppp7P8ABe8K3HGi/CK4Xsm1q6Dmz2yd9iPUU54VAoEcqjmzqqiWw4N3Is2reUVVxt+u8RiKXON41ltuyiSB/ifrWaEbdGibSVlDjHahbcgGTyA50qW8W912uMfEQeu3QUJcktJ1POiPDDBr0YQUVowym5PZDxLCd0Ssk7TIykGTIifKo+G2tSx9BRDtVjrV26zI2YEg7EfpiDPnUfDbeYTBiY05novnTxEZB3IJNx/gXQD9xHL06mj2B7UL+FuWrozPGW0MogBtzI2K60Dx+JBUgrBmBuMgG4ifr1qhb+1NdC1Zww19KkvbD51JcRdd59QRXN0aD1pQkmKtZWCj9IWPmAxP1rhKlW4rgBiFYaBiCQRyDRJBHIwdNOVfbeF63LQHXOD/AOKy30rjixg7rFlVd2IA+dHOI8XfxNaKk5gplQ2ZdYmfMH3oF+JS2CLRJYiDcIjQ7hB+n1OvkKl4fiFAKsYDDfpG2nOigHHGMS14hmVFYCCUET6+lccHwGd9ToOXWrVzDALIYMvlp7g1Vw982rgbofpzFdJa0cn+xmsYYoYBAHKaE8f4ibjWxEZAfnJ/xVm7jg1wuGlTmK6H4V5R8tqDZS1yACSYEVygkk/ozm3pdB7gmFVlNx8wCkZYXPJ2nURAk0Xw/GiGBa1bINxbYJtoCQZ8R8Pl1rngV+2qqFaJ1ClwxEnaRzojf4BcWyHuBBrIY3BIYzHPcTTWTaJkspdPjVWDLpptB5R5Ee1C34RYJvArAEA6nUASPmDMEfau8BhMXZW2btlgoIgypBU6aEE8tflU2PV07/PbdM3wllIDaRoSINVTT7E/wLeH4Oe9C2zb1IH5jFWE9RGvL4SZol2gw+Jw6WgciqymSozGSSQddgVy6xyrSew3ZTCX7Vy7etC5c7woc5zBcoUjKNgdRrvNR9tOH4RHRHJcW9SrtIXoJ3Pp0qLVFEzO+A9j8ReXvZXI/wC5iGOujAjz2/zRHstdjOra3LbZC42aDofM0YbtBn7uzgjZB1HikKAo2VVG+5+VAuyF3P4dSZzk8omJ05mlqwto0DC41z+r6CilnGP1+goVhLdEEWrpImd43HXMuke1er5cGlfKbggn5vR6mW561SttUymsxQvJc6CrWGUsQBqTQkMaYey25oSdKwxjbocuCYUWkj9R3oqt2gaOepqVXPU15s/Z2z0opRVILOQajL1SDnqa5znqaTiNZLiX0pS4/cJtu41CkIPNj94ANHOIOcp1O1InEXOW2JO7n56Vr8eK7M+d0qBYQjlXWo2MelTudPnUQrWYjgWRudqNYJD3Ju6BE8FsGRLHeI5+dDMd+n0/iiXFG/Iwo5d2THnO/rRQGDsRgLj+MINdSF+4H1iqCsOYMzpTBwpzmGpoXx8RiHjr/YUXHVgUt0cfhZk5gJ2H/FdYzDFV16iBBHlUVw+Gu8QfCf8AedKMVJqQR61CKkFccSg17vajY6VGa44vWb/XY6Gvm/psPI1Vt71ZXeigFvDXSmVv2kEeUnb7U2YbDWZ7xkCl0PiUEKc3MdGGoMUpWx4B6/3puxzHuEHRRHlqKTM9UPiVuyHhHDrVkzbBflnaM3osDTzO9SdpuLvdshLYJAefKIMfLX6VW4exCmOn9xRLHMQogxpy060kI07Hm1XRx2l4u7ph1USuYSV1GgAiR6mrfG+Mm/fCNnW3bVeuUsX5+QB3pbv4l1kB2A8iRVXD32J1Zj6knkaryIKKWkPOC/qDd4eLtpUtupdiJJV1Zue0MPKkHivF719ybrnxHXQ6TrOu9e7SORjLgBI15V8AkqDqIOh160Xs5IIdnlBe0uVXM7LoTy3O06TFa9wXsVasjwMwJAB+GNPlWV9ih/8AUF//AC/tW3WLh01PvXHMns8EAHxH2/zU3/SP+76f5r7buHqfeu+8PU+9FSYKKt7hLRow9jXqmvXDG5969Tc2c0f/2Q=="/>
          <p:cNvSpPr>
            <a:spLocks noChangeAspect="1" noChangeArrowheads="1"/>
          </p:cNvSpPr>
          <p:nvPr/>
        </p:nvSpPr>
        <p:spPr bwMode="auto">
          <a:xfrm>
            <a:off x="209564" y="-144462"/>
            <a:ext cx="406253" cy="304801"/>
          </a:xfrm>
          <a:prstGeom prst="rect">
            <a:avLst/>
          </a:prstGeom>
          <a:noFill/>
        </p:spPr>
        <p:txBody>
          <a:bodyPr vert="horz" wrap="square" lIns="98138" tIns="49069" rIns="98138" bIns="49069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pic>
        <p:nvPicPr>
          <p:cNvPr id="23564" name="Picture 12" descr="http://www.indjija.net/upload/2013/korisno/korisno-NV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9424" y="4293098"/>
            <a:ext cx="2921877" cy="1890210"/>
          </a:xfrm>
          <a:prstGeom prst="rect">
            <a:avLst/>
          </a:prstGeom>
          <a:noFill/>
        </p:spPr>
      </p:pic>
      <p:pic>
        <p:nvPicPr>
          <p:cNvPr id="23566" name="Picture 14" descr="Резултат слика за ministarstvo slik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5493" y="4869160"/>
            <a:ext cx="3897490" cy="1988840"/>
          </a:xfrm>
          <a:prstGeom prst="rect">
            <a:avLst/>
          </a:prstGeom>
          <a:noFill/>
        </p:spPr>
      </p:pic>
      <p:pic>
        <p:nvPicPr>
          <p:cNvPr id="23568" name="Picture 16" descr="http://www.srbija.gov.rs/img/header_c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08076" y="312750"/>
            <a:ext cx="5854533" cy="909449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4080505" y="3284985"/>
            <a:ext cx="3167207" cy="654783"/>
          </a:xfrm>
          <a:prstGeom prst="rect">
            <a:avLst/>
          </a:prstGeom>
          <a:noFill/>
        </p:spPr>
        <p:txBody>
          <a:bodyPr wrap="square" lIns="98138" tIns="49069" rIns="98138" bIns="49069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r-Latn-RS" dirty="0">
                <a:solidFill>
                  <a:prstClr val="black"/>
                </a:solidFill>
              </a:rPr>
              <a:t>Bezbedno upravljanje    hemikalijama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3696605" y="2996952"/>
            <a:ext cx="4126966" cy="17281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138" tIns="49069" rIns="98138" bIns="49069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sr-Latn-RS" dirty="0">
              <a:solidFill>
                <a:prstClr val="white"/>
              </a:solidFill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r-Latn-RS" dirty="0">
                <a:solidFill>
                  <a:prstClr val="white"/>
                </a:solidFill>
              </a:rPr>
              <a:t>Bezbedno upravljanje hemikalijama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Down Arrow 17"/>
          <p:cNvSpPr/>
          <p:nvPr/>
        </p:nvSpPr>
        <p:spPr>
          <a:xfrm>
            <a:off x="6287957" y="1556793"/>
            <a:ext cx="479880" cy="14401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138" tIns="49069" rIns="98138" bIns="49069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Curved Right Arrow 21"/>
          <p:cNvSpPr/>
          <p:nvPr/>
        </p:nvSpPr>
        <p:spPr>
          <a:xfrm>
            <a:off x="2737351" y="2972897"/>
            <a:ext cx="863784" cy="936103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138" tIns="49069" rIns="98138" bIns="49069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6" name="Left-Right-Up Arrow 25"/>
          <p:cNvSpPr/>
          <p:nvPr/>
        </p:nvSpPr>
        <p:spPr>
          <a:xfrm>
            <a:off x="4272458" y="5013176"/>
            <a:ext cx="3551110" cy="1512168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138" tIns="49069" rIns="98138" bIns="49069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7" name="Content Placeholder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44289" y="3140974"/>
            <a:ext cx="1439639" cy="436926"/>
          </a:xfrm>
          <a:prstGeom prst="rect">
            <a:avLst/>
          </a:prstGeom>
        </p:spPr>
      </p:pic>
      <p:sp>
        <p:nvSpPr>
          <p:cNvPr id="29" name="Left Arrow 28"/>
          <p:cNvSpPr/>
          <p:nvPr/>
        </p:nvSpPr>
        <p:spPr>
          <a:xfrm>
            <a:off x="7343692" y="2924945"/>
            <a:ext cx="671831" cy="34061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138" tIns="49069" rIns="98138" bIns="49069"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574" name="Picture 22" descr="http://www.iserbia.rs/slike/posao-racunar-internet_660x330%20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95442" y="2445112"/>
            <a:ext cx="3167207" cy="1188132"/>
          </a:xfrm>
          <a:prstGeom prst="rect">
            <a:avLst/>
          </a:prstGeom>
          <a:noFill/>
        </p:spPr>
      </p:pic>
      <p:sp>
        <p:nvSpPr>
          <p:cNvPr id="32" name="TextBox 31"/>
          <p:cNvSpPr txBox="1"/>
          <p:nvPr/>
        </p:nvSpPr>
        <p:spPr>
          <a:xfrm>
            <a:off x="6959785" y="1340774"/>
            <a:ext cx="4770493" cy="1206835"/>
          </a:xfrm>
          <a:prstGeom prst="rect">
            <a:avLst/>
          </a:prstGeom>
          <a:noFill/>
        </p:spPr>
        <p:txBody>
          <a:bodyPr wrap="square" lIns="98138" tIns="49069" rIns="98138" bIns="49069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r-Latn-RS" dirty="0">
                <a:solidFill>
                  <a:prstClr val="black"/>
                </a:solidFill>
              </a:rPr>
              <a:t>Izrada web platforme sa informacijama za potrošače o rizicima koje predstavljaju opasne hemikalije, kao i proizvodi opšte namene koji ih sadrže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29397" y="2564904"/>
            <a:ext cx="4030990" cy="377078"/>
          </a:xfrm>
          <a:prstGeom prst="rect">
            <a:avLst/>
          </a:prstGeom>
          <a:noFill/>
        </p:spPr>
        <p:txBody>
          <a:bodyPr wrap="square" lIns="98138" tIns="49069" rIns="98138" bIns="49069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205" y="2276872"/>
            <a:ext cx="5709892" cy="929900"/>
          </a:xfrm>
          <a:prstGeom prst="rect">
            <a:avLst/>
          </a:prstGeom>
          <a:noFill/>
        </p:spPr>
        <p:txBody>
          <a:bodyPr wrap="square" lIns="98138" tIns="49069" rIns="98138" bIns="49069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r-Latn-RS" dirty="0">
                <a:solidFill>
                  <a:prstClr val="black"/>
                </a:solidFill>
              </a:rPr>
              <a:t>Jačanje kapaciteta Udruženja potrošača kroz zajedničku realizaciju kampanje “Izbori se da znaš” i tri lokalna javna skupa 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303448" y="3645029"/>
            <a:ext cx="3263183" cy="652965"/>
          </a:xfrm>
          <a:prstGeom prst="rect">
            <a:avLst/>
          </a:prstGeom>
          <a:noFill/>
        </p:spPr>
        <p:txBody>
          <a:bodyPr wrap="square" lIns="98138" tIns="49069" rIns="98138" bIns="49069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r-Latn-RS" dirty="0">
                <a:solidFill>
                  <a:prstClr val="black"/>
                </a:solidFill>
              </a:rPr>
              <a:t>Obuka novinara na radionici o opasnim hemikalijama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205" y="3511889"/>
            <a:ext cx="3455135" cy="1206835"/>
          </a:xfrm>
          <a:prstGeom prst="rect">
            <a:avLst/>
          </a:prstGeom>
          <a:noFill/>
        </p:spPr>
        <p:txBody>
          <a:bodyPr wrap="square" lIns="98138" tIns="49069" rIns="98138" bIns="49069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r-Latn-RS" dirty="0">
                <a:solidFill>
                  <a:prstClr val="black"/>
                </a:solidFill>
              </a:rPr>
              <a:t>Organizovanje međunarodnog satelitskog simpozijuma za lekare specijaliste o endokrinim disruptorima  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180216" y="6205035"/>
            <a:ext cx="4009580" cy="652965"/>
          </a:xfrm>
          <a:prstGeom prst="rect">
            <a:avLst/>
          </a:prstGeom>
          <a:noFill/>
        </p:spPr>
        <p:txBody>
          <a:bodyPr wrap="square" lIns="98138" tIns="49069" rIns="98138" bIns="49069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r-Latn-RS" dirty="0">
                <a:solidFill>
                  <a:prstClr val="black"/>
                </a:solidFill>
              </a:rPr>
              <a:t>Predstavljanje rezultata kampanje drugim OCD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34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9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evron 23"/>
          <p:cNvSpPr/>
          <p:nvPr/>
        </p:nvSpPr>
        <p:spPr>
          <a:xfrm>
            <a:off x="452143" y="2799320"/>
            <a:ext cx="4106318" cy="782165"/>
          </a:xfrm>
          <a:prstGeom prst="chevron">
            <a:avLst/>
          </a:prstGeom>
          <a:gradFill>
            <a:gsLst>
              <a:gs pos="61000">
                <a:srgbClr val="7DA8DF"/>
              </a:gs>
              <a:gs pos="48000">
                <a:schemeClr val="tx2">
                  <a:lumMod val="40000"/>
                  <a:lumOff val="60000"/>
                </a:schemeClr>
              </a:gs>
              <a:gs pos="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0" rtlCol="0" anchor="ctr"/>
          <a:lstStyle/>
          <a:p>
            <a:r>
              <a:rPr lang="sr-Latn-RS" sz="2400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egoe UI Semibold" pitchFamily="34" charset="0"/>
              </a:rPr>
              <a:t>Kome je namenjena </a:t>
            </a:r>
            <a:endParaRPr lang="en-US" sz="240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Segoe UI Semibold" pitchFamily="34" charset="0"/>
            </a:endParaRPr>
          </a:p>
        </p:txBody>
      </p:sp>
      <p:sp>
        <p:nvSpPr>
          <p:cNvPr id="22" name="Chevron 21"/>
          <p:cNvSpPr/>
          <p:nvPr/>
        </p:nvSpPr>
        <p:spPr>
          <a:xfrm>
            <a:off x="452143" y="4053409"/>
            <a:ext cx="4106318" cy="810478"/>
          </a:xfrm>
          <a:prstGeom prst="chevron">
            <a:avLst/>
          </a:prstGeom>
          <a:gradFill>
            <a:gsLst>
              <a:gs pos="61000">
                <a:srgbClr val="7DA8DF"/>
              </a:gs>
              <a:gs pos="48000">
                <a:schemeClr val="tx2">
                  <a:lumMod val="40000"/>
                  <a:lumOff val="60000"/>
                </a:schemeClr>
              </a:gs>
              <a:gs pos="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0" rtlCol="0" anchor="ctr"/>
          <a:lstStyle/>
          <a:p>
            <a:r>
              <a:rPr lang="sr-Latn-RS" sz="2400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egoe UI Semibold" pitchFamily="34" charset="0"/>
              </a:rPr>
              <a:t>Cilj   radionice</a:t>
            </a:r>
            <a:endParaRPr lang="en-US" sz="240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Segoe UI Semibold" pitchFamily="34" charset="0"/>
            </a:endParaRPr>
          </a:p>
        </p:txBody>
      </p:sp>
      <p:sp>
        <p:nvSpPr>
          <p:cNvPr id="5" name="Chevron 4"/>
          <p:cNvSpPr/>
          <p:nvPr/>
        </p:nvSpPr>
        <p:spPr>
          <a:xfrm>
            <a:off x="424739" y="1561047"/>
            <a:ext cx="4133722" cy="769616"/>
          </a:xfrm>
          <a:prstGeom prst="chevron">
            <a:avLst/>
          </a:prstGeom>
          <a:gradFill>
            <a:gsLst>
              <a:gs pos="61000">
                <a:srgbClr val="7DA8DF"/>
              </a:gs>
              <a:gs pos="48000">
                <a:schemeClr val="tx2">
                  <a:lumMod val="40000"/>
                  <a:lumOff val="60000"/>
                </a:schemeClr>
              </a:gs>
              <a:gs pos="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0" rtlCol="0" anchor="ctr"/>
          <a:lstStyle/>
          <a:p>
            <a:r>
              <a:rPr lang="sr-Latn-RS" sz="2400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egoe UI Semibold" pitchFamily="34" charset="0"/>
              </a:rPr>
              <a:t>  Tema                                 </a:t>
            </a:r>
          </a:p>
          <a:p>
            <a:r>
              <a:rPr lang="sr-Latn-RS" sz="240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egoe UI Semibold" pitchFamily="34" charset="0"/>
              </a:rPr>
              <a:t> </a:t>
            </a:r>
            <a:r>
              <a:rPr lang="sr-Latn-RS" sz="2400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egoe UI Semibold" pitchFamily="34" charset="0"/>
              </a:rPr>
              <a:t> radionice</a:t>
            </a:r>
            <a:endParaRPr lang="en-US" sz="240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Segoe UI Semibold" pitchFamily="34" charset="0"/>
            </a:endParaRPr>
          </a:p>
        </p:txBody>
      </p:sp>
      <p:pic>
        <p:nvPicPr>
          <p:cNvPr id="11" name="Picture 1" descr="alhem-logo-cop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49" y="184153"/>
            <a:ext cx="2252803" cy="1051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89111" y="350411"/>
            <a:ext cx="649633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dirty="0" smtClean="0">
                <a:solidFill>
                  <a:srgbClr val="0033CC"/>
                </a:solidFill>
              </a:rPr>
              <a:t>                      </a:t>
            </a:r>
            <a:r>
              <a:rPr lang="sr-Latn-RS" sz="2800" dirty="0" smtClean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RADIONICA ZA NOVINARE</a:t>
            </a:r>
          </a:p>
          <a:p>
            <a:r>
              <a:rPr lang="sr-Latn-RS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</a:t>
            </a:r>
          </a:p>
          <a:p>
            <a:r>
              <a:rPr lang="sr-Latn-RS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81514" y="3581485"/>
            <a:ext cx="66009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upoznavanje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novinara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sa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opasnim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hemikalijama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koje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se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mogu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naći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u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hemijskim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proizvodima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,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ali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u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proizvodima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za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opštu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upotrebu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;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uticajem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hemikalija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na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zdravlje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ljudi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životnu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sredinu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;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pravima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potrošača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prevenciji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,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odnosno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mogućnosti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izbora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bezbednijih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alternativa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;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načinima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za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bezbedno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upravljanje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rizicima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koje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predstavljaju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opasne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hemikalije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6063" y="2591359"/>
            <a:ext cx="6596418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 err="1" smtClean="0">
                <a:solidFill>
                  <a:prstClr val="black"/>
                </a:solidFill>
                <a:ea typeface="SimSun" panose="02010600030101010101" pitchFamily="2" charset="-122"/>
              </a:rPr>
              <a:t>novinarima</a:t>
            </a:r>
            <a:r>
              <a:rPr lang="en-US" dirty="0" smtClean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koji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prate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ili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su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zainteresovani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za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praćenje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tema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iz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oblasti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upravljanja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hemikalijama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,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zaštite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životne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ea typeface="SimSun" panose="02010600030101010101" pitchFamily="2" charset="-122"/>
              </a:rPr>
              <a:t>sredine</a:t>
            </a:r>
            <a:r>
              <a:rPr lang="sr-Latn-RS" dirty="0" smtClean="0">
                <a:solidFill>
                  <a:prstClr val="black"/>
                </a:solidFill>
                <a:ea typeface="SimSun" panose="02010600030101010101" pitchFamily="2" charset="-122"/>
              </a:rPr>
              <a:t>, zdravlja ljudi, bezbednosti proizvoda</a:t>
            </a:r>
            <a:r>
              <a:rPr lang="en-US" dirty="0" smtClean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i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>
                <a:solidFill>
                  <a:prstClr val="black"/>
                </a:solidFill>
                <a:ea typeface="SimSun" panose="02010600030101010101" pitchFamily="2" charset="-122"/>
              </a:rPr>
              <a:t>prava</a:t>
            </a:r>
            <a:r>
              <a:rPr lang="en-US" dirty="0">
                <a:solidFill>
                  <a:prstClr val="black"/>
                </a:solidFill>
                <a:ea typeface="SimSun" panose="02010600030101010101" pitchFamily="2" charset="-122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ea typeface="SimSun" panose="02010600030101010101" pitchFamily="2" charset="-122"/>
              </a:rPr>
              <a:t>potrošača</a:t>
            </a:r>
            <a:endParaRPr lang="en-US" dirty="0">
              <a:solidFill>
                <a:prstClr val="black"/>
              </a:solidFill>
              <a:ea typeface="SimSun" panose="02010600030101010101" pitchFamily="2" charset="-122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81514" y="1601233"/>
            <a:ext cx="6600967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sr-Latn-RS" dirty="0" smtClean="0">
                <a:solidFill>
                  <a:prstClr val="black"/>
                </a:solidFill>
                <a:ea typeface="SimSun" panose="02010600030101010101" pitchFamily="2" charset="-122"/>
              </a:rPr>
              <a:t>Bezbedno upravljanje hemikalijama u Srbiji (hemijski proizvodi, ali i proizvodi opšte namene koji mogu sadržavati opasne hemikalije)</a:t>
            </a:r>
            <a:endParaRPr lang="en-US" dirty="0">
              <a:solidFill>
                <a:prstClr val="black"/>
              </a:solidFill>
              <a:ea typeface="SimSun" panose="02010600030101010101" pitchFamily="2" charset="-122"/>
            </a:endParaRPr>
          </a:p>
        </p:txBody>
      </p:sp>
      <p:sp>
        <p:nvSpPr>
          <p:cNvPr id="12" name="Chevron 11"/>
          <p:cNvSpPr/>
          <p:nvPr/>
        </p:nvSpPr>
        <p:spPr>
          <a:xfrm>
            <a:off x="452143" y="5498493"/>
            <a:ext cx="4106318" cy="810478"/>
          </a:xfrm>
          <a:prstGeom prst="chevron">
            <a:avLst/>
          </a:prstGeom>
          <a:gradFill>
            <a:gsLst>
              <a:gs pos="61000">
                <a:srgbClr val="7DA8DF"/>
              </a:gs>
              <a:gs pos="48000">
                <a:schemeClr val="tx2">
                  <a:lumMod val="40000"/>
                  <a:lumOff val="60000"/>
                </a:schemeClr>
              </a:gs>
              <a:gs pos="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0160" rtlCol="0" anchor="ctr"/>
          <a:lstStyle/>
          <a:p>
            <a:r>
              <a:rPr lang="sr-Latn-RS" sz="2400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Segoe UI Semibold" pitchFamily="34" charset="0"/>
              </a:rPr>
              <a:t>Očekivani rezultati</a:t>
            </a:r>
            <a:endParaRPr lang="en-US" sz="240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Segoe UI Semibold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081514" y="5538654"/>
            <a:ext cx="6594143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sr-Latn-RS" dirty="0" smtClean="0">
                <a:solidFill>
                  <a:prstClr val="black"/>
                </a:solidFill>
                <a:ea typeface="SimSun" panose="02010600030101010101" pitchFamily="2" charset="-122"/>
              </a:rPr>
              <a:t>Podignuta svest i znanje novinara o bezbednom upravljanju hemikalijama u Republici Srbiji rezultiraće blagovremenim i preciznim izveštavanjem o ovoj oblasti</a:t>
            </a:r>
            <a:endParaRPr lang="en-US" dirty="0">
              <a:solidFill>
                <a:prstClr val="black"/>
              </a:solidFill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475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2509" y="2359624"/>
            <a:ext cx="7766936" cy="1646302"/>
          </a:xfrm>
        </p:spPr>
        <p:txBody>
          <a:bodyPr/>
          <a:lstStyle/>
          <a:p>
            <a:r>
              <a:rPr lang="sr-Latn-RS" sz="2400" dirty="0" smtClean="0">
                <a:solidFill>
                  <a:srgbClr val="00B050"/>
                </a:solidFill>
              </a:rPr>
              <a:t/>
            </a:r>
            <a:br>
              <a:rPr lang="sr-Latn-RS" sz="2400" dirty="0" smtClean="0">
                <a:solidFill>
                  <a:srgbClr val="00B050"/>
                </a:solidFill>
              </a:rPr>
            </a:br>
            <a:r>
              <a:rPr lang="sr-Latn-RS" sz="2400" dirty="0">
                <a:solidFill>
                  <a:srgbClr val="00B050"/>
                </a:solidFill>
              </a:rPr>
              <a:t/>
            </a:r>
            <a:br>
              <a:rPr lang="sr-Latn-RS" sz="2400" dirty="0">
                <a:solidFill>
                  <a:srgbClr val="00B050"/>
                </a:solidFill>
              </a:rPr>
            </a:br>
            <a:r>
              <a:rPr lang="sr-Latn-RS" sz="2400" dirty="0" smtClean="0">
                <a:solidFill>
                  <a:srgbClr val="00B050"/>
                </a:solidFill>
              </a:rPr>
              <a:t>“</a:t>
            </a:r>
            <a:r>
              <a:rPr lang="sr-Latn-RS" sz="3200" b="1" dirty="0" smtClean="0">
                <a:solidFill>
                  <a:srgbClr val="00B050"/>
                </a:solidFill>
              </a:rPr>
              <a:t>ANALIZA PERCEPCIJE GRAĐANA SRBIJE O BEZBEDNOSTI OD HEMIKALIJA”</a:t>
            </a:r>
            <a:endParaRPr lang="en-US" sz="3200" b="1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507067" y="8504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 descr="alhem-logo-cop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429" y="610531"/>
            <a:ext cx="2668994" cy="124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8638" y="6182436"/>
            <a:ext cx="3148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www.alhem.rs</a:t>
            </a:r>
            <a:endParaRPr lang="en-US" sz="20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57601" y="4615129"/>
            <a:ext cx="65337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>
                <a:solidFill>
                  <a:srgbClr val="00B050"/>
                </a:solidFill>
              </a:rPr>
              <a:t>IPSOS STRATEGIC MARKETING</a:t>
            </a:r>
            <a:br>
              <a:rPr lang="en-US" sz="2400">
                <a:solidFill>
                  <a:srgbClr val="00B050"/>
                </a:solidFill>
              </a:rPr>
            </a:br>
            <a:r>
              <a:rPr lang="en-US" sz="2400">
                <a:solidFill>
                  <a:srgbClr val="00B050"/>
                </a:solidFill>
              </a:rPr>
              <a:t>septembar – oktobar 2015</a:t>
            </a:r>
            <a:endParaRPr lang="en-US" sz="2400" dirty="0">
              <a:solidFill>
                <a:srgbClr val="00B05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4135" y="686621"/>
            <a:ext cx="1155220" cy="10638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3066" y="870920"/>
            <a:ext cx="1936379" cy="87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84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itle 5"/>
          <p:cNvSpPr>
            <a:spLocks noGrp="1"/>
          </p:cNvSpPr>
          <p:nvPr>
            <p:ph type="title"/>
          </p:nvPr>
        </p:nvSpPr>
        <p:spPr>
          <a:xfrm>
            <a:off x="286447" y="175768"/>
            <a:ext cx="8964213" cy="615397"/>
          </a:xfrm>
        </p:spPr>
        <p:txBody>
          <a:bodyPr/>
          <a:lstStyle/>
          <a:p>
            <a:r>
              <a:rPr lang="sr-Latn-RS" dirty="0" smtClean="0"/>
              <a:t>Metodologija</a:t>
            </a:r>
            <a:endParaRPr lang="en-GB" dirty="0"/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/>
          </p:nvPr>
        </p:nvGraphicFramePr>
        <p:xfrm>
          <a:off x="298991" y="1021977"/>
          <a:ext cx="11611272" cy="5038212"/>
        </p:xfrm>
        <a:graphic>
          <a:graphicData uri="http://schemas.openxmlformats.org/drawingml/2006/table">
            <a:tbl>
              <a:tblPr firstRow="1" firstCol="1" bandRow="1"/>
              <a:tblGrid>
                <a:gridCol w="2987837"/>
                <a:gridCol w="8623435"/>
              </a:tblGrid>
              <a:tr h="361899"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228600" algn="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sr-Latn-CS" sz="21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REALIZACIJA: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pl-PL" altLang="en-US" sz="2100" b="1" kern="1200" noProof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+mn-cs"/>
                        </a:rPr>
                        <a:t>Prikupljanje podataka obavljeno od  21. 09. do 4.</a:t>
                      </a:r>
                      <a:r>
                        <a:rPr lang="pl-PL" altLang="en-US" sz="2100" b="1" kern="1200" baseline="0" noProof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+mn-cs"/>
                        </a:rPr>
                        <a:t> 10. </a:t>
                      </a:r>
                      <a:r>
                        <a:rPr lang="pl-PL" altLang="en-US" sz="2100" b="1" kern="1200" noProof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+mn-cs"/>
                        </a:rPr>
                        <a:t>2015. godine</a:t>
                      </a:r>
                      <a:endParaRPr lang="sr-Latn-CS" altLang="en-US" sz="2100" b="1" kern="1200" noProof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+mn-cs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1899"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228600" algn="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sr-Latn-CS" sz="21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UZORAČKI OKVIR: 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sr-Latn-CS" sz="2100" b="1" kern="12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+mn-cs"/>
                        </a:rPr>
                        <a:t>Populacija Srbije </a:t>
                      </a:r>
                      <a:r>
                        <a:rPr lang="sr-Latn-CS" sz="2100" b="1" kern="12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+mn-cs"/>
                        </a:rPr>
                        <a:t>18</a:t>
                      </a:r>
                      <a:r>
                        <a:rPr lang="sr-Latn-CS" sz="2100" b="1" kern="12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  <a:cs typeface="+mn-cs"/>
                        </a:rPr>
                        <a:t>+</a:t>
                      </a:r>
                      <a:endParaRPr lang="en-US" sz="2100" b="1" kern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  <a:cs typeface="+mn-cs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1899"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228600" algn="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sr-Latn-CS" sz="21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VELIČINA UZORKA: 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sr-Latn-CS" sz="21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1004 </a:t>
                      </a:r>
                      <a:r>
                        <a:rPr lang="sr-Latn-CS" sz="21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ispitanika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1899">
                <a:tc rowSpan="4"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228600" algn="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sr-Latn-CS" sz="21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TIP UZORKA: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sr-Latn-CS" sz="21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Troetapni slučajan reprezentativni stratifikovani uzorak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189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sr-Latn-CS" sz="21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Jedinica prve etape: Teritorija biračkih mesta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189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sr-Latn-CS" sz="21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Jedinica druge etape: Domaćinstva (SRSWoR – slučajnim korakom)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189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sr-Latn-CS" sz="21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Jedinica treće etape: Ispitanici u okviru domaćinstva (Kish tablice)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1899"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228600" algn="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sr-Latn-CS" sz="21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TIP ISTRAŽIVANJA: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sr-Latn-CS" sz="21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Omnibus, terenski upitnik prosečne dužine 45 minuta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12448"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228600" algn="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sr-Latn-CS" sz="21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MESTA ISTRAŽIVANJA: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sr-Latn-CS" sz="21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67 opština iz Srbije, 127 mesnih zajednica, gradske, prigradske i seoske životne sredine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1899"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228600" algn="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sr-Latn-CS" sz="21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POSTSTRATIFIKACIJA: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sr-Latn-CS" sz="2100" b="1" i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Po polu, godinama i regionu</a:t>
                      </a:r>
                      <a:endParaRPr lang="en-US" sz="2100" b="1" i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68673"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228600" algn="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sr-Latn-CS" sz="21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GREŠKA: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39576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79152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18728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758303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97879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637455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077031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516607" algn="l" defTabSz="879152" rtl="0" eaLnBrk="1" latinLnBrk="0" hangingPunct="1">
                        <a:defRPr sz="1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spcAft>
                          <a:spcPts val="0"/>
                        </a:spcAft>
                      </a:pPr>
                      <a:r>
                        <a:rPr lang="sr-Latn-CS" sz="21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±1.45% za pojave sa incidencom od 5%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sr-Latn-CS" sz="21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±2.86% za pojave sa incidencom od 25%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sr-Latn-CS" sz="21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±3.31% za pojave sa incidencom od 50%  (</a:t>
                      </a:r>
                      <a:r>
                        <a:rPr lang="sr-Latn-CS" sz="2100" b="1" i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marginalna greška</a:t>
                      </a:r>
                      <a:r>
                        <a:rPr lang="sr-Latn-CS" sz="21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/>
                        </a:rPr>
                        <a:t>)</a:t>
                      </a:r>
                      <a:endParaRPr lang="en-US" sz="21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/>
                      </a:endParaRPr>
                    </a:p>
                  </a:txBody>
                  <a:tcPr marL="80511" marR="80511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603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5"/>
          <p:cNvSpPr txBox="1">
            <a:spLocks/>
          </p:cNvSpPr>
          <p:nvPr/>
        </p:nvSpPr>
        <p:spPr>
          <a:xfrm>
            <a:off x="7421100" y="1497131"/>
            <a:ext cx="4662544" cy="3656447"/>
          </a:xfrm>
          <a:prstGeom prst="rect">
            <a:avLst/>
          </a:prstGeom>
        </p:spPr>
        <p:txBody>
          <a:bodyPr anchor="ctr" anchorCtr="1"/>
          <a:lstStyle>
            <a:lvl1pPr marL="0" indent="0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40" indent="0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6802" indent="-186802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31911" indent="-191121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6834" indent="-176004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SzPct val="85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1775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03916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6056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8198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Latn-CS" sz="5600" b="1" dirty="0">
                <a:solidFill>
                  <a:srgbClr val="222223"/>
                </a:solidFill>
              </a:rPr>
              <a:t>Hemijski proizvodi</a:t>
            </a: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4" r="9154"/>
          <a:stretch>
            <a:fillRect/>
          </a:stretch>
        </p:blipFill>
        <p:spPr/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2679" y="674100"/>
            <a:ext cx="1755800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7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769796" y="6198243"/>
            <a:ext cx="7465677" cy="262629"/>
          </a:xfrm>
        </p:spPr>
        <p:txBody>
          <a:bodyPr anchor="ctr" anchorCtr="0"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sr-Latn-CS" i="1" dirty="0">
                <a:solidFill>
                  <a:schemeClr val="bg2"/>
                </a:solidFill>
              </a:rPr>
              <a:t>Kada Vam neko pomene „hemijske proizvode“ šta je prvo što Vam padne na pamet? – Prvi odgovor</a:t>
            </a:r>
            <a:endParaRPr lang="sr-Latn-CS" i="1" dirty="0" smtClean="0">
              <a:solidFill>
                <a:schemeClr val="bg2"/>
              </a:solidFill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68457" y="184202"/>
            <a:ext cx="8967017" cy="51700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24282" rtl="0" eaLnBrk="1" latinLnBrk="0" hangingPunct="1">
              <a:lnSpc>
                <a:spcPct val="90000"/>
              </a:lnSpc>
              <a:spcBef>
                <a:spcPts val="408"/>
              </a:spcBef>
              <a:buNone/>
              <a:tabLst/>
              <a:defRPr sz="33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RS" sz="3733" dirty="0">
                <a:solidFill>
                  <a:srgbClr val="222223"/>
                </a:solidFill>
              </a:rPr>
              <a:t>Prve asocijacije na hemijske proizvode</a:t>
            </a:r>
            <a:endParaRPr lang="en-GB" sz="3200" dirty="0">
              <a:solidFill>
                <a:srgbClr val="222223"/>
              </a:solidFill>
            </a:endParaRP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954096" y="6450419"/>
            <a:ext cx="7465677" cy="269967"/>
          </a:xfrm>
        </p:spPr>
        <p:txBody>
          <a:bodyPr>
            <a:normAutofit/>
          </a:bodyPr>
          <a:lstStyle/>
          <a:p>
            <a:r>
              <a:rPr lang="pl-PL" sz="1200" i="1" dirty="0">
                <a:solidFill>
                  <a:schemeClr val="bg2"/>
                </a:solidFill>
              </a:rPr>
              <a:t>Baza: Ukupna ciljna populacija</a:t>
            </a:r>
            <a:endParaRPr lang="en-US" sz="1200" i="1" dirty="0">
              <a:solidFill>
                <a:schemeClr val="bg2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8455" y="670785"/>
            <a:ext cx="11753423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32345"/>
            <a:r>
              <a:rPr lang="sr-Latn-RS" sz="2133" dirty="0">
                <a:solidFill>
                  <a:srgbClr val="222223"/>
                </a:solidFill>
              </a:rPr>
              <a:t>Prve asocijacije na hemijske proizvode građana Srbije su u većoj meri negativne.</a:t>
            </a:r>
            <a:endParaRPr lang="en-GB" sz="2667" dirty="0">
              <a:solidFill>
                <a:srgbClr val="222223"/>
              </a:solidFill>
            </a:endParaRPr>
          </a:p>
        </p:txBody>
      </p:sp>
      <p:graphicFrame>
        <p:nvGraphicFramePr>
          <p:cNvPr id="3" name="Objec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6485501"/>
              </p:ext>
            </p:extLst>
          </p:nvPr>
        </p:nvGraphicFramePr>
        <p:xfrm>
          <a:off x="578111" y="1507400"/>
          <a:ext cx="11188700" cy="478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Chart" r:id="rId4" imgW="7629609" imgH="3267006" progId="MSGraph.Chart.8">
                  <p:embed/>
                </p:oleObj>
              </mc:Choice>
              <mc:Fallback>
                <p:oleObj name="Chart" r:id="rId4" imgW="7629609" imgH="3267006" progId="MSGraph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111" y="1507400"/>
                        <a:ext cx="11188700" cy="478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368597" y="1422711"/>
            <a:ext cx="3189767" cy="1965531"/>
          </a:xfrm>
          <a:prstGeom prst="roundRect">
            <a:avLst/>
          </a:prstGeom>
          <a:solidFill>
            <a:srgbClr val="C00000">
              <a:alpha val="10000"/>
            </a:srgbClr>
          </a:solidFill>
          <a:ln w="1270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9164541" y="3837485"/>
            <a:ext cx="1998919" cy="651763"/>
          </a:xfrm>
          <a:prstGeom prst="round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32345"/>
            <a:r>
              <a:rPr lang="sr-Latn-RS" sz="1867" b="1" dirty="0">
                <a:solidFill>
                  <a:prstClr val="white"/>
                </a:solidFill>
              </a:rPr>
              <a:t>PRVI ODGOVOR</a:t>
            </a:r>
            <a:endParaRPr lang="en-GB" sz="1867" b="1" dirty="0">
              <a:solidFill>
                <a:prstClr val="white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68597" y="3837486"/>
            <a:ext cx="3189767" cy="2279813"/>
          </a:xfrm>
          <a:prstGeom prst="roundRect">
            <a:avLst/>
          </a:prstGeom>
          <a:solidFill>
            <a:schemeClr val="accent6">
              <a:alpha val="10000"/>
            </a:schemeClr>
          </a:solidFill>
          <a:ln w="1270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36607" y="674781"/>
            <a:ext cx="1759274" cy="82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25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769796" y="6198243"/>
            <a:ext cx="7465677" cy="262629"/>
          </a:xfrm>
        </p:spPr>
        <p:txBody>
          <a:bodyPr anchor="ctr" anchorCtr="0"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sr-Latn-CS" i="1" dirty="0">
                <a:solidFill>
                  <a:schemeClr val="bg2"/>
                </a:solidFill>
              </a:rPr>
              <a:t>Kada se kaže „hemijski proizvodi“ koji od sledećih proizvoda Vam najpre padaju na pamet? – Prvi odgovor</a:t>
            </a:r>
            <a:endParaRPr lang="sr-Latn-CS" i="1" dirty="0" smtClean="0">
              <a:solidFill>
                <a:schemeClr val="bg2"/>
              </a:solidFill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68457" y="184202"/>
            <a:ext cx="8967017" cy="4431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24282" rtl="0" eaLnBrk="1" latinLnBrk="0" hangingPunct="1">
              <a:lnSpc>
                <a:spcPct val="90000"/>
              </a:lnSpc>
              <a:spcBef>
                <a:spcPts val="408"/>
              </a:spcBef>
              <a:buNone/>
              <a:tabLst/>
              <a:defRPr sz="33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RS" sz="3200" dirty="0">
                <a:solidFill>
                  <a:srgbClr val="222223"/>
                </a:solidFill>
              </a:rPr>
              <a:t>Šta se sve podrazumeva pod hemijskim proizvodima</a:t>
            </a:r>
            <a:endParaRPr lang="en-GB" sz="3200" dirty="0">
              <a:solidFill>
                <a:srgbClr val="222223"/>
              </a:solidFill>
            </a:endParaRP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954096" y="6450419"/>
            <a:ext cx="7465677" cy="269967"/>
          </a:xfrm>
        </p:spPr>
        <p:txBody>
          <a:bodyPr>
            <a:normAutofit/>
          </a:bodyPr>
          <a:lstStyle/>
          <a:p>
            <a:r>
              <a:rPr lang="pl-PL" sz="1200" i="1" dirty="0">
                <a:solidFill>
                  <a:schemeClr val="bg2"/>
                </a:solidFill>
              </a:rPr>
              <a:t>Baza: Ukupna ciljna populacija</a:t>
            </a:r>
            <a:endParaRPr lang="en-US" sz="1200" i="1" dirty="0">
              <a:solidFill>
                <a:schemeClr val="bg2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8457" y="627400"/>
            <a:ext cx="11753423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32345"/>
            <a:r>
              <a:rPr lang="sr-Latn-RS" sz="2133" dirty="0">
                <a:solidFill>
                  <a:srgbClr val="222223"/>
                </a:solidFill>
              </a:rPr>
              <a:t>Gotovo polovina građana na prvom mestu pod hemijskim proizvodima pomisli na deterdžente</a:t>
            </a:r>
            <a:endParaRPr lang="en-GB" sz="2667" dirty="0">
              <a:solidFill>
                <a:srgbClr val="222223"/>
              </a:solidFill>
            </a:endParaRPr>
          </a:p>
        </p:txBody>
      </p:sp>
      <p:graphicFrame>
        <p:nvGraphicFramePr>
          <p:cNvPr id="3" name="Object 2"/>
          <p:cNvGraphicFramePr>
            <a:graphicFrameLocks/>
          </p:cNvGraphicFramePr>
          <p:nvPr>
            <p:extLst/>
          </p:nvPr>
        </p:nvGraphicFramePr>
        <p:xfrm>
          <a:off x="556685" y="1422711"/>
          <a:ext cx="11188700" cy="478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Chart" r:id="rId4" imgW="7629609" imgH="3267006" progId="MSGraph.Chart.8">
                  <p:embed/>
                </p:oleObj>
              </mc:Choice>
              <mc:Fallback>
                <p:oleObj name="Chart" r:id="rId4" imgW="7629609" imgH="3267006" progId="MSGraph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685" y="1422711"/>
                        <a:ext cx="11188700" cy="478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ounded Rectangle 12"/>
          <p:cNvSpPr/>
          <p:nvPr/>
        </p:nvSpPr>
        <p:spPr>
          <a:xfrm>
            <a:off x="9164541" y="3837485"/>
            <a:ext cx="1998919" cy="651763"/>
          </a:xfrm>
          <a:prstGeom prst="round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32345"/>
            <a:r>
              <a:rPr lang="sr-Latn-RS" sz="1867" b="1" dirty="0">
                <a:solidFill>
                  <a:prstClr val="white"/>
                </a:solidFill>
              </a:rPr>
              <a:t>PRVI ODGOVOR</a:t>
            </a:r>
            <a:endParaRPr lang="en-GB" sz="1867" b="1" dirty="0">
              <a:solidFill>
                <a:prstClr val="white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56685" y="1529318"/>
            <a:ext cx="11188700" cy="781492"/>
          </a:xfrm>
          <a:prstGeom prst="roundRect">
            <a:avLst/>
          </a:prstGeom>
          <a:solidFill>
            <a:schemeClr val="accent6">
              <a:alpha val="10000"/>
            </a:schemeClr>
          </a:solidFill>
          <a:ln w="1270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5340" y="5699725"/>
            <a:ext cx="1317319" cy="61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5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769796" y="6198243"/>
            <a:ext cx="7465677" cy="262629"/>
          </a:xfrm>
        </p:spPr>
        <p:txBody>
          <a:bodyPr anchor="ctr" anchorCtr="0"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sr-Latn-CS" i="1" dirty="0">
                <a:solidFill>
                  <a:schemeClr val="bg2"/>
                </a:solidFill>
              </a:rPr>
              <a:t>U kojoj meri se slažete sa sledećim stavovima?</a:t>
            </a:r>
            <a:endParaRPr lang="sr-Latn-CS" i="1" dirty="0" smtClean="0">
              <a:solidFill>
                <a:schemeClr val="bg2"/>
              </a:solidFill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68457" y="184202"/>
            <a:ext cx="8967017" cy="51700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24282" rtl="0" eaLnBrk="1" latinLnBrk="0" hangingPunct="1">
              <a:lnSpc>
                <a:spcPct val="90000"/>
              </a:lnSpc>
              <a:spcBef>
                <a:spcPts val="408"/>
              </a:spcBef>
              <a:buNone/>
              <a:tabLst/>
              <a:defRPr sz="33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RS" sz="3733" dirty="0">
                <a:solidFill>
                  <a:srgbClr val="222223"/>
                </a:solidFill>
              </a:rPr>
              <a:t>Stavovi o hemijskim proizvodima</a:t>
            </a:r>
            <a:endParaRPr lang="en-GB" sz="3200" dirty="0">
              <a:solidFill>
                <a:srgbClr val="222223"/>
              </a:solidFill>
            </a:endParaRP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954096" y="6450419"/>
            <a:ext cx="7465677" cy="269967"/>
          </a:xfrm>
        </p:spPr>
        <p:txBody>
          <a:bodyPr>
            <a:normAutofit/>
          </a:bodyPr>
          <a:lstStyle/>
          <a:p>
            <a:r>
              <a:rPr lang="pl-PL" sz="1200" i="1" dirty="0">
                <a:solidFill>
                  <a:schemeClr val="bg2"/>
                </a:solidFill>
              </a:rPr>
              <a:t>Baza: Ukupna ciljna populacija</a:t>
            </a:r>
            <a:endParaRPr lang="en-US" sz="1200" i="1" dirty="0">
              <a:solidFill>
                <a:schemeClr val="bg2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8455" y="670784"/>
            <a:ext cx="11753423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32345"/>
            <a:r>
              <a:rPr lang="sr-Latn-RS" sz="2133" dirty="0">
                <a:solidFill>
                  <a:srgbClr val="222223"/>
                </a:solidFill>
              </a:rPr>
              <a:t>Građani se u velikoj većini slaži sa stavomima o „sveprisutnosti</a:t>
            </a:r>
            <a:r>
              <a:rPr lang="sr-Latn-RS" sz="2133">
                <a:solidFill>
                  <a:srgbClr val="222223"/>
                </a:solidFill>
              </a:rPr>
              <a:t>“ </a:t>
            </a:r>
            <a:r>
              <a:rPr lang="sr-Latn-RS" sz="2133" smtClean="0">
                <a:solidFill>
                  <a:srgbClr val="222223"/>
                </a:solidFill>
              </a:rPr>
              <a:t>hemikalija </a:t>
            </a:r>
            <a:r>
              <a:rPr lang="sr-Latn-RS" sz="2133" dirty="0">
                <a:solidFill>
                  <a:srgbClr val="222223"/>
                </a:solidFill>
              </a:rPr>
              <a:t>u svakodnevnom životu i takođe veruju da hemijski proizvodi ne doprinose zdravijoj životnoj sredini.</a:t>
            </a:r>
            <a:endParaRPr lang="en-GB" sz="2667" dirty="0">
              <a:solidFill>
                <a:srgbClr val="222223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397934" y="1573963"/>
          <a:ext cx="11383433" cy="452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Chart" r:id="rId4" imgW="11792111" imgH="4819736" progId="MSGraph.Chart.8">
                  <p:embed followColorScheme="full"/>
                </p:oleObj>
              </mc:Choice>
              <mc:Fallback>
                <p:oleObj name="Chart" r:id="rId4" imgW="11792111" imgH="4819736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34" y="1573963"/>
                        <a:ext cx="11383433" cy="452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66078" y="5160182"/>
            <a:ext cx="1755800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68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769796" y="6210301"/>
            <a:ext cx="7465677" cy="339956"/>
          </a:xfrm>
        </p:spPr>
        <p:txBody>
          <a:bodyPr anchor="ctr" anchorCtr="0"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sr-Latn-CS" i="1" dirty="0">
                <a:solidFill>
                  <a:schemeClr val="bg2"/>
                </a:solidFill>
              </a:rPr>
              <a:t>Po Vašem mišljenju, koji od sledećih proizvoda sadrži hemikalije koje mogu predstavljati rizik za korisnika?</a:t>
            </a:r>
            <a:endParaRPr lang="sr-Latn-CS" i="1" dirty="0" smtClean="0">
              <a:solidFill>
                <a:schemeClr val="bg2"/>
              </a:solidFill>
            </a:endParaRP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954096" y="6450419"/>
            <a:ext cx="7465677" cy="269967"/>
          </a:xfrm>
        </p:spPr>
        <p:txBody>
          <a:bodyPr>
            <a:normAutofit/>
          </a:bodyPr>
          <a:lstStyle/>
          <a:p>
            <a:r>
              <a:rPr lang="pl-PL" sz="1200" i="1" dirty="0">
                <a:solidFill>
                  <a:schemeClr val="bg2"/>
                </a:solidFill>
              </a:rPr>
              <a:t>Višestruki odgovori; Baza: Ukupna ciljna populacija</a:t>
            </a:r>
          </a:p>
        </p:txBody>
      </p:sp>
      <p:sp>
        <p:nvSpPr>
          <p:cNvPr id="2" name="Rectangle 1"/>
          <p:cNvSpPr/>
          <p:nvPr/>
        </p:nvSpPr>
        <p:spPr>
          <a:xfrm>
            <a:off x="268455" y="670785"/>
            <a:ext cx="11753423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32345"/>
            <a:r>
              <a:rPr lang="sr-Latn-RS" sz="2133" dirty="0">
                <a:solidFill>
                  <a:srgbClr val="222223"/>
                </a:solidFill>
              </a:rPr>
              <a:t>Najveći broj građana ističe pesticide i insekticide kao proizvode koji sadrže hemikalije koje mogu predstavljati rizik. </a:t>
            </a:r>
            <a:endParaRPr lang="en-GB" sz="2667" dirty="0">
              <a:solidFill>
                <a:srgbClr val="222223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68457" y="184202"/>
            <a:ext cx="8967017" cy="51700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24282" rtl="0" eaLnBrk="1" latinLnBrk="0" hangingPunct="1">
              <a:lnSpc>
                <a:spcPct val="90000"/>
              </a:lnSpc>
              <a:spcBef>
                <a:spcPts val="408"/>
              </a:spcBef>
              <a:buNone/>
              <a:tabLst/>
              <a:defRPr sz="33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RS" sz="3733" dirty="0">
                <a:solidFill>
                  <a:srgbClr val="222223"/>
                </a:solidFill>
              </a:rPr>
              <a:t>Hemijski proizvodi i rizik za korisnika</a:t>
            </a:r>
            <a:endParaRPr lang="en-GB" sz="3733" dirty="0">
              <a:solidFill>
                <a:srgbClr val="222223"/>
              </a:solidFill>
            </a:endParaRPr>
          </a:p>
        </p:txBody>
      </p:sp>
      <p:graphicFrame>
        <p:nvGraphicFramePr>
          <p:cNvPr id="3" name="Object 2"/>
          <p:cNvGraphicFramePr>
            <a:graphicFrameLocks/>
          </p:cNvGraphicFramePr>
          <p:nvPr>
            <p:extLst/>
          </p:nvPr>
        </p:nvGraphicFramePr>
        <p:xfrm>
          <a:off x="556685" y="1422401"/>
          <a:ext cx="11188700" cy="478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Chart" r:id="rId4" imgW="7629609" imgH="3267006" progId="MSGraph.Chart.8">
                  <p:embed/>
                </p:oleObj>
              </mc:Choice>
              <mc:Fallback>
                <p:oleObj name="Chart" r:id="rId4" imgW="7629609" imgH="3267006" progId="MSGraph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685" y="1422401"/>
                        <a:ext cx="11188700" cy="478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556685" y="1526581"/>
            <a:ext cx="11188700" cy="436219"/>
          </a:xfrm>
          <a:prstGeom prst="roundRect">
            <a:avLst/>
          </a:prstGeom>
          <a:solidFill>
            <a:schemeClr val="accent6">
              <a:alpha val="10000"/>
            </a:schemeClr>
          </a:solidFill>
          <a:ln w="1270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27582" y="5146122"/>
            <a:ext cx="1755800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32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5"/>
          <p:cNvSpPr txBox="1">
            <a:spLocks/>
          </p:cNvSpPr>
          <p:nvPr/>
        </p:nvSpPr>
        <p:spPr>
          <a:xfrm>
            <a:off x="7421100" y="1468777"/>
            <a:ext cx="4662544" cy="3656447"/>
          </a:xfrm>
          <a:prstGeom prst="rect">
            <a:avLst/>
          </a:prstGeom>
        </p:spPr>
        <p:txBody>
          <a:bodyPr anchor="ctr" anchorCtr="1"/>
          <a:lstStyle>
            <a:lvl1pPr marL="0" indent="0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40" indent="0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6802" indent="-186802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31911" indent="-191121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6834" indent="-176004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SzPct val="85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1775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03916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6056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8198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267" b="1" dirty="0" smtClean="0">
                <a:solidFill>
                  <a:srgbClr val="222223"/>
                </a:solidFill>
              </a:rPr>
              <a:t>ETIKETE</a:t>
            </a:r>
            <a:r>
              <a:rPr lang="en-US" sz="4267" b="1" dirty="0">
                <a:solidFill>
                  <a:srgbClr val="222223"/>
                </a:solidFill>
              </a:rPr>
              <a:t> </a:t>
            </a:r>
            <a:r>
              <a:rPr lang="en-US" sz="4267" b="1" dirty="0" smtClean="0">
                <a:solidFill>
                  <a:srgbClr val="222223"/>
                </a:solidFill>
              </a:rPr>
              <a:t>I</a:t>
            </a:r>
            <a:r>
              <a:rPr lang="sr-Latn-CS" sz="4267" b="1" dirty="0" smtClean="0">
                <a:solidFill>
                  <a:srgbClr val="222223"/>
                </a:solidFill>
              </a:rPr>
              <a:t> </a:t>
            </a:r>
            <a:r>
              <a:rPr lang="sr-Latn-CS" sz="4267" b="1" dirty="0">
                <a:solidFill>
                  <a:srgbClr val="222223"/>
                </a:solidFill>
              </a:rPr>
              <a:t>uputstva za bezbednu upotrebu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6703" y="645746"/>
            <a:ext cx="1755800" cy="823031"/>
          </a:xfrm>
          <a:prstGeom prst="rect">
            <a:avLst/>
          </a:prstGeom>
        </p:spPr>
      </p:pic>
      <p:pic>
        <p:nvPicPr>
          <p:cNvPr id="10" name="Picture Placeholder 9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2073" r="12073"/>
          <a:stretch>
            <a:fillRect/>
          </a:stretch>
        </p:blipFill>
        <p:spPr>
          <a:xfrm>
            <a:off x="627796" y="645746"/>
            <a:ext cx="6441744" cy="5225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6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769796" y="6028114"/>
            <a:ext cx="7465677" cy="522143"/>
          </a:xfrm>
        </p:spPr>
        <p:txBody>
          <a:bodyPr anchor="ctr" anchorCtr="0"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sr-Latn-CS" i="1" dirty="0">
                <a:solidFill>
                  <a:schemeClr val="bg2"/>
                </a:solidFill>
              </a:rPr>
              <a:t>Ukoliko kupujete neki od sledećih proizvoda , da li pri kupovini proveravate sadržaj hemikalija radi zaštite zdravlja i/ili životne sredine?</a:t>
            </a:r>
            <a:endParaRPr lang="sr-Latn-CS" i="1" dirty="0" smtClean="0">
              <a:solidFill>
                <a:schemeClr val="bg2"/>
              </a:solidFill>
            </a:endParaRP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954096" y="6450419"/>
            <a:ext cx="7465677" cy="269967"/>
          </a:xfrm>
        </p:spPr>
        <p:txBody>
          <a:bodyPr>
            <a:normAutofit/>
          </a:bodyPr>
          <a:lstStyle/>
          <a:p>
            <a:r>
              <a:rPr lang="pl-PL" sz="1200" i="1" dirty="0">
                <a:solidFill>
                  <a:schemeClr val="bg2"/>
                </a:solidFill>
              </a:rPr>
              <a:t>Baza: Ukupna ciljna populacija</a:t>
            </a:r>
            <a:endParaRPr lang="en-US" sz="1200" i="1" dirty="0">
              <a:solidFill>
                <a:schemeClr val="bg2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8455" y="670785"/>
            <a:ext cx="11753423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32345"/>
            <a:r>
              <a:rPr lang="sr-Latn-RS" sz="2133" dirty="0">
                <a:solidFill>
                  <a:srgbClr val="222223"/>
                </a:solidFill>
              </a:rPr>
              <a:t>Većina građana ne proverava sadržaj hemikalija pri kupovini ispitivanih proizvoda. Najćešće se proverava sadržaj hemikalija pri kupovini hrane i piće. </a:t>
            </a:r>
            <a:endParaRPr lang="en-GB" sz="2667" dirty="0">
              <a:solidFill>
                <a:srgbClr val="222223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68457" y="184202"/>
            <a:ext cx="8967017" cy="51700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24282" rtl="0" eaLnBrk="1" latinLnBrk="0" hangingPunct="1">
              <a:lnSpc>
                <a:spcPct val="90000"/>
              </a:lnSpc>
              <a:spcBef>
                <a:spcPts val="408"/>
              </a:spcBef>
              <a:buNone/>
              <a:tabLst/>
              <a:defRPr sz="33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RS" sz="3733" dirty="0">
                <a:solidFill>
                  <a:srgbClr val="222223"/>
                </a:solidFill>
              </a:rPr>
              <a:t>Proveravanje sadržaja hemikalija pri kupovini </a:t>
            </a:r>
            <a:endParaRPr lang="en-GB" sz="3733" dirty="0">
              <a:solidFill>
                <a:srgbClr val="222223"/>
              </a:solidFill>
            </a:endParaRPr>
          </a:p>
        </p:txBody>
      </p:sp>
      <p:graphicFrame>
        <p:nvGraphicFramePr>
          <p:cNvPr id="4" name="Object 3"/>
          <p:cNvGraphicFramePr>
            <a:graphicFrameLocks/>
          </p:cNvGraphicFramePr>
          <p:nvPr>
            <p:extLst/>
          </p:nvPr>
        </p:nvGraphicFramePr>
        <p:xfrm>
          <a:off x="410634" y="1289846"/>
          <a:ext cx="11370733" cy="4861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8" name="Chart" r:id="rId4" imgW="7877145" imgH="3371740" progId="MSGraph.Chart.8">
                  <p:embed/>
                </p:oleObj>
              </mc:Choice>
              <mc:Fallback>
                <p:oleObj name="Chart" r:id="rId4" imgW="7877145" imgH="3371740" progId="MSGraph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634" y="1289846"/>
                        <a:ext cx="11370733" cy="48619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2412" y="6222320"/>
            <a:ext cx="1399199" cy="65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3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769797" y="6039293"/>
            <a:ext cx="4375368" cy="510964"/>
          </a:xfrm>
        </p:spPr>
        <p:txBody>
          <a:bodyPr anchor="ctr" anchorCtr="0"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sr-Latn-CS" i="1" dirty="0">
                <a:solidFill>
                  <a:schemeClr val="bg2"/>
                </a:solidFill>
              </a:rPr>
              <a:t>Pri kupovini nekog od upravo navedenih hemijskih proizvoda koliko često čitate uputstvo za bezbednu upotrebu?</a:t>
            </a:r>
            <a:endParaRPr lang="sr-Latn-CS" i="1" dirty="0" smtClean="0">
              <a:solidFill>
                <a:schemeClr val="bg2"/>
              </a:solidFill>
            </a:endParaRP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954097" y="6450419"/>
            <a:ext cx="2582463" cy="269967"/>
          </a:xfrm>
        </p:spPr>
        <p:txBody>
          <a:bodyPr>
            <a:normAutofit/>
          </a:bodyPr>
          <a:lstStyle/>
          <a:p>
            <a:r>
              <a:rPr lang="pl-PL" sz="1200" i="1" dirty="0">
                <a:solidFill>
                  <a:schemeClr val="bg2"/>
                </a:solidFill>
              </a:rPr>
              <a:t>Baza: Ukupna ciljna populacija</a:t>
            </a:r>
          </a:p>
        </p:txBody>
      </p:sp>
      <p:sp>
        <p:nvSpPr>
          <p:cNvPr id="2" name="Rectangle 1"/>
          <p:cNvSpPr/>
          <p:nvPr/>
        </p:nvSpPr>
        <p:spPr>
          <a:xfrm>
            <a:off x="268455" y="670785"/>
            <a:ext cx="11753423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32345"/>
            <a:r>
              <a:rPr lang="sr-Latn-RS" sz="2133" dirty="0">
                <a:solidFill>
                  <a:srgbClr val="222223"/>
                </a:solidFill>
              </a:rPr>
              <a:t>Preko polovine građana ističe da barem ponekad pročita uputstvo bezbednu upotrebu, a trećina ističe da su u potpunosti pridržava tih uputstava.  </a:t>
            </a:r>
            <a:endParaRPr lang="en-GB" sz="2667" dirty="0">
              <a:solidFill>
                <a:srgbClr val="222223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68457" y="184202"/>
            <a:ext cx="8967017" cy="4431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24282" rtl="0" eaLnBrk="1" latinLnBrk="0" hangingPunct="1">
              <a:lnSpc>
                <a:spcPct val="90000"/>
              </a:lnSpc>
              <a:spcBef>
                <a:spcPts val="408"/>
              </a:spcBef>
              <a:buNone/>
              <a:tabLst/>
              <a:defRPr sz="33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RS" sz="3200" dirty="0">
                <a:solidFill>
                  <a:srgbClr val="222223"/>
                </a:solidFill>
              </a:rPr>
              <a:t>Uputstvo za bezbednu upotrebu hemijskih proizvoda</a:t>
            </a:r>
            <a:endParaRPr lang="en-GB" sz="3200" dirty="0">
              <a:solidFill>
                <a:srgbClr val="222223"/>
              </a:solidFill>
            </a:endParaRPr>
          </a:p>
        </p:txBody>
      </p:sp>
      <p:graphicFrame>
        <p:nvGraphicFramePr>
          <p:cNvPr id="8" name="Content Placeholder 11"/>
          <p:cNvGraphicFramePr>
            <a:graphicFrameLocks/>
          </p:cNvGraphicFramePr>
          <p:nvPr>
            <p:extLst/>
          </p:nvPr>
        </p:nvGraphicFramePr>
        <p:xfrm>
          <a:off x="5464536" y="1072189"/>
          <a:ext cx="5932069" cy="48025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10812437" y="3741498"/>
            <a:ext cx="989684" cy="520252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32345"/>
            <a:r>
              <a:rPr lang="sr-Latn-RS" sz="2667" b="1" dirty="0" smtClean="0">
                <a:solidFill>
                  <a:prstClr val="white"/>
                </a:solidFill>
              </a:rPr>
              <a:t>26%</a:t>
            </a:r>
            <a:endParaRPr lang="en-GB" sz="2667" b="1" dirty="0">
              <a:solidFill>
                <a:prstClr val="white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0640256" y="2466753"/>
            <a:ext cx="1316064" cy="1188427"/>
          </a:xfrm>
          <a:prstGeom prst="round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t" anchorCtr="1"/>
          <a:lstStyle/>
          <a:p>
            <a:pPr algn="ctr" defTabSz="1232345"/>
            <a:r>
              <a:rPr lang="sr-Latn-RS" sz="1600" b="1" dirty="0">
                <a:solidFill>
                  <a:prstClr val="white"/>
                </a:solidFill>
              </a:rPr>
              <a:t>U odnosu na ukupnu ciljnu populaciju</a:t>
            </a:r>
            <a:endParaRPr lang="en-GB" sz="1600" b="1" dirty="0">
              <a:solidFill>
                <a:prstClr val="white"/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 rot="21540000">
            <a:off x="10300327" y="3742145"/>
            <a:ext cx="335501" cy="510371"/>
          </a:xfrm>
          <a:prstGeom prst="rightArrow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graphicFrame>
        <p:nvGraphicFramePr>
          <p:cNvPr id="4" name="Object 3"/>
          <p:cNvGraphicFramePr>
            <a:graphicFrameLocks/>
          </p:cNvGraphicFramePr>
          <p:nvPr>
            <p:extLst/>
          </p:nvPr>
        </p:nvGraphicFramePr>
        <p:xfrm>
          <a:off x="397934" y="1460501"/>
          <a:ext cx="5797551" cy="46206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2" name="Chart" r:id="rId5" imgW="3933848" imgH="3133659" progId="MSGraph.Chart.8">
                  <p:embed/>
                </p:oleObj>
              </mc:Choice>
              <mc:Fallback>
                <p:oleObj name="Chart" r:id="rId5" imgW="3933848" imgH="3133659" progId="MSGraph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34" y="1460501"/>
                        <a:ext cx="5797551" cy="46206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6407889" y="5468515"/>
            <a:ext cx="5557283" cy="510964"/>
          </a:xfrm>
        </p:spPr>
        <p:txBody>
          <a:bodyPr anchor="ctr" anchorCtr="0"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sr-Latn-CS" i="1" dirty="0">
                <a:solidFill>
                  <a:schemeClr val="bg2"/>
                </a:solidFill>
              </a:rPr>
              <a:t>Naveli ste da barem ponekad pročitate uputstvo za bezbednu upotrebu hemijskih proizvoda. Recite mi molim Vas u kojoj meri se pridržavate datih uputstva?</a:t>
            </a:r>
            <a:endParaRPr lang="sr-Latn-CS" i="1" dirty="0" smtClean="0">
              <a:solidFill>
                <a:schemeClr val="bg2"/>
              </a:solidFill>
            </a:endParaRPr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6436237" y="6021416"/>
            <a:ext cx="5150680" cy="400649"/>
          </a:xfrm>
        </p:spPr>
        <p:txBody>
          <a:bodyPr>
            <a:normAutofit/>
          </a:bodyPr>
          <a:lstStyle/>
          <a:p>
            <a:r>
              <a:rPr lang="pl-PL" sz="1200" i="1" dirty="0">
                <a:solidFill>
                  <a:schemeClr val="bg2"/>
                </a:solidFill>
              </a:rPr>
              <a:t>Baza: oni koji bar ponekad pročitaju uputstvo za bezbednu upotrebu hemijskih proizvoda (60% od ciljne populacije)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68457" y="2689185"/>
            <a:ext cx="5416419" cy="1619495"/>
          </a:xfrm>
          <a:prstGeom prst="roundRect">
            <a:avLst/>
          </a:prstGeom>
          <a:solidFill>
            <a:schemeClr val="accent6">
              <a:alpha val="10000"/>
            </a:schemeClr>
          </a:solidFill>
          <a:ln w="1270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13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5"/>
          <p:cNvSpPr txBox="1">
            <a:spLocks/>
          </p:cNvSpPr>
          <p:nvPr/>
        </p:nvSpPr>
        <p:spPr>
          <a:xfrm>
            <a:off x="7219667" y="1427834"/>
            <a:ext cx="5431808" cy="3656447"/>
          </a:xfrm>
          <a:prstGeom prst="rect">
            <a:avLst/>
          </a:prstGeom>
        </p:spPr>
        <p:txBody>
          <a:bodyPr anchor="ctr" anchorCtr="1"/>
          <a:lstStyle>
            <a:lvl1pPr marL="0" indent="0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40" indent="0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6802" indent="-186802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31911" indent="-191121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6834" indent="-176004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SzPct val="85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1775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03916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6056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8198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Latn-CS" sz="5333" b="1" dirty="0" smtClean="0">
                <a:solidFill>
                  <a:srgbClr val="222223"/>
                </a:solidFill>
              </a:rPr>
              <a:t>Informisanje    o opasnostima od hemikalija</a:t>
            </a:r>
            <a:endParaRPr lang="sr-Latn-CS" sz="4267" b="1" dirty="0">
              <a:solidFill>
                <a:srgbClr val="222223"/>
              </a:solidFill>
            </a:endParaRPr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9" b="4179"/>
          <a:stretch>
            <a:fillRect/>
          </a:stretch>
        </p:blipFill>
        <p:spPr/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9282" y="751956"/>
            <a:ext cx="1755800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4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769796" y="6210301"/>
            <a:ext cx="7465677" cy="339956"/>
          </a:xfrm>
        </p:spPr>
        <p:txBody>
          <a:bodyPr anchor="ctr" anchorCtr="0"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sr-Latn-CS" i="1" dirty="0">
                <a:solidFill>
                  <a:schemeClr val="bg2"/>
                </a:solidFill>
              </a:rPr>
              <a:t>Kako se uobičajeno informišete o opasnostima hemijskih proizvoda?</a:t>
            </a:r>
            <a:endParaRPr lang="sr-Latn-CS" i="1" dirty="0" smtClean="0">
              <a:solidFill>
                <a:schemeClr val="bg2"/>
              </a:solidFill>
            </a:endParaRP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954096" y="6450419"/>
            <a:ext cx="7465677" cy="269967"/>
          </a:xfrm>
        </p:spPr>
        <p:txBody>
          <a:bodyPr>
            <a:normAutofit/>
          </a:bodyPr>
          <a:lstStyle/>
          <a:p>
            <a:r>
              <a:rPr lang="pl-PL" sz="1200" i="1" dirty="0">
                <a:solidFill>
                  <a:schemeClr val="bg2"/>
                </a:solidFill>
              </a:rPr>
              <a:t>Višestruki odgovori; Baza: Ukupna ciljna populacija</a:t>
            </a:r>
          </a:p>
        </p:txBody>
      </p:sp>
      <p:sp>
        <p:nvSpPr>
          <p:cNvPr id="2" name="Rectangle 1"/>
          <p:cNvSpPr/>
          <p:nvPr/>
        </p:nvSpPr>
        <p:spPr>
          <a:xfrm>
            <a:off x="268455" y="670784"/>
            <a:ext cx="11753423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32345"/>
            <a:r>
              <a:rPr lang="sr-Latn-RS" sz="2133" dirty="0">
                <a:solidFill>
                  <a:srgbClr val="222223"/>
                </a:solidFill>
              </a:rPr>
              <a:t>Najveći broj građana se oslanja na svoje prethodno iskustvo ili na uputstva za bezbednu upotrebu kada je informisanje o opasnostima hemijskih proizvoda u pitanju. </a:t>
            </a:r>
            <a:endParaRPr lang="en-GB" sz="2667" dirty="0">
              <a:solidFill>
                <a:srgbClr val="222223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68457" y="184202"/>
            <a:ext cx="8967017" cy="4801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24282" rtl="0" eaLnBrk="1" latinLnBrk="0" hangingPunct="1">
              <a:lnSpc>
                <a:spcPct val="90000"/>
              </a:lnSpc>
              <a:spcBef>
                <a:spcPts val="408"/>
              </a:spcBef>
              <a:buNone/>
              <a:tabLst/>
              <a:defRPr sz="33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RS" sz="3467" dirty="0">
                <a:solidFill>
                  <a:srgbClr val="222223"/>
                </a:solidFill>
              </a:rPr>
              <a:t>Informisanje o opasnostima hemijskih proizvoda</a:t>
            </a:r>
          </a:p>
        </p:txBody>
      </p:sp>
      <p:graphicFrame>
        <p:nvGraphicFramePr>
          <p:cNvPr id="3" name="Object 2"/>
          <p:cNvGraphicFramePr>
            <a:graphicFrameLocks/>
          </p:cNvGraphicFramePr>
          <p:nvPr>
            <p:extLst/>
          </p:nvPr>
        </p:nvGraphicFramePr>
        <p:xfrm>
          <a:off x="556685" y="1422401"/>
          <a:ext cx="11188700" cy="478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Chart" r:id="rId4" imgW="7629609" imgH="3267006" progId="MSGraph.Chart.8">
                  <p:embed/>
                </p:oleObj>
              </mc:Choice>
              <mc:Fallback>
                <p:oleObj name="Chart" r:id="rId4" imgW="7629609" imgH="3267006" progId="MSGraph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685" y="1422401"/>
                        <a:ext cx="11188700" cy="478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44691" y="4791693"/>
            <a:ext cx="1755800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19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769796" y="6210301"/>
            <a:ext cx="7465677" cy="339956"/>
          </a:xfrm>
        </p:spPr>
        <p:txBody>
          <a:bodyPr anchor="ctr" anchorCtr="0"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sr-Latn-CS" i="1" dirty="0">
                <a:solidFill>
                  <a:schemeClr val="bg2"/>
                </a:solidFill>
              </a:rPr>
              <a:t>Kojim izvorima biste najviše verovali da daju informacije o potencijalnim opasnostima hemijskih proizvoda?</a:t>
            </a:r>
            <a:endParaRPr lang="sr-Latn-CS" i="1" dirty="0" smtClean="0">
              <a:solidFill>
                <a:schemeClr val="bg2"/>
              </a:solidFill>
            </a:endParaRP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954096" y="6450419"/>
            <a:ext cx="7465677" cy="269967"/>
          </a:xfrm>
        </p:spPr>
        <p:txBody>
          <a:bodyPr>
            <a:normAutofit/>
          </a:bodyPr>
          <a:lstStyle/>
          <a:p>
            <a:r>
              <a:rPr lang="pl-PL" sz="1200" i="1" dirty="0">
                <a:solidFill>
                  <a:schemeClr val="bg2"/>
                </a:solidFill>
              </a:rPr>
              <a:t>Višestruki odgovori; Baza: Ukupna ciljna populacija</a:t>
            </a:r>
          </a:p>
        </p:txBody>
      </p:sp>
      <p:sp>
        <p:nvSpPr>
          <p:cNvPr id="2" name="Rectangle 1"/>
          <p:cNvSpPr/>
          <p:nvPr/>
        </p:nvSpPr>
        <p:spPr>
          <a:xfrm>
            <a:off x="268455" y="670784"/>
            <a:ext cx="11753423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32345"/>
            <a:r>
              <a:rPr lang="sr-Latn-RS" sz="2133" dirty="0">
                <a:solidFill>
                  <a:srgbClr val="222223"/>
                </a:solidFill>
              </a:rPr>
              <a:t>Najveći broj građana veruje lekarima, </a:t>
            </a:r>
            <a:r>
              <a:rPr lang="en-US" sz="2133" dirty="0" err="1" smtClean="0">
                <a:solidFill>
                  <a:srgbClr val="222223"/>
                </a:solidFill>
              </a:rPr>
              <a:t>nadle</a:t>
            </a:r>
            <a:r>
              <a:rPr lang="sr-Latn-RS" sz="2133" dirty="0" smtClean="0">
                <a:solidFill>
                  <a:srgbClr val="222223"/>
                </a:solidFill>
              </a:rPr>
              <a:t>žnom organu za hemikalije (MPZŽS-Odeljenje </a:t>
            </a:r>
            <a:r>
              <a:rPr lang="sr-Latn-RS" sz="2133" smtClean="0">
                <a:solidFill>
                  <a:srgbClr val="222223"/>
                </a:solidFill>
              </a:rPr>
              <a:t>za hemikalije), </a:t>
            </a:r>
            <a:r>
              <a:rPr lang="sr-Latn-RS" sz="2133" dirty="0" smtClean="0">
                <a:solidFill>
                  <a:srgbClr val="222223"/>
                </a:solidFill>
              </a:rPr>
              <a:t>centrima </a:t>
            </a:r>
            <a:r>
              <a:rPr lang="sr-Latn-RS" sz="2133" dirty="0">
                <a:solidFill>
                  <a:srgbClr val="222223"/>
                </a:solidFill>
              </a:rPr>
              <a:t>za kontrolu trovanja.Dok se namanje veruje nevladinim </a:t>
            </a:r>
            <a:r>
              <a:rPr lang="sr-Latn-RS" sz="2133" dirty="0" smtClean="0">
                <a:solidFill>
                  <a:srgbClr val="222223"/>
                </a:solidFill>
              </a:rPr>
              <a:t>organizacijama, </a:t>
            </a:r>
            <a:r>
              <a:rPr lang="sr-Latn-RS" sz="2133" dirty="0">
                <a:solidFill>
                  <a:srgbClr val="222223"/>
                </a:solidFill>
              </a:rPr>
              <a:t>EU, kao i novinarima. </a:t>
            </a:r>
            <a:endParaRPr lang="en-GB" sz="2667" dirty="0">
              <a:solidFill>
                <a:srgbClr val="222223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68457" y="184202"/>
            <a:ext cx="8967017" cy="4801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24282" rtl="0" eaLnBrk="1" latinLnBrk="0" hangingPunct="1">
              <a:lnSpc>
                <a:spcPct val="90000"/>
              </a:lnSpc>
              <a:spcBef>
                <a:spcPts val="408"/>
              </a:spcBef>
              <a:buNone/>
              <a:tabLst/>
              <a:defRPr sz="33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RS" sz="3467" dirty="0">
                <a:solidFill>
                  <a:srgbClr val="222223"/>
                </a:solidFill>
              </a:rPr>
              <a:t>Izvori informacija kojima se najviše veruje</a:t>
            </a:r>
          </a:p>
        </p:txBody>
      </p:sp>
      <p:graphicFrame>
        <p:nvGraphicFramePr>
          <p:cNvPr id="3" name="Object 2"/>
          <p:cNvGraphicFramePr>
            <a:graphicFrameLocks/>
          </p:cNvGraphicFramePr>
          <p:nvPr>
            <p:extLst/>
          </p:nvPr>
        </p:nvGraphicFramePr>
        <p:xfrm>
          <a:off x="556685" y="1422401"/>
          <a:ext cx="11188700" cy="478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2" name="Chart" r:id="rId4" imgW="7629609" imgH="3267006" progId="MSGraph.Chart.8">
                  <p:embed/>
                </p:oleObj>
              </mc:Choice>
              <mc:Fallback>
                <p:oleObj name="Chart" r:id="rId4" imgW="7629609" imgH="3267006" progId="MSGraph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685" y="1422401"/>
                        <a:ext cx="11188700" cy="478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67852" y="4238085"/>
            <a:ext cx="8094901" cy="372019"/>
          </a:xfrm>
          <a:prstGeom prst="roundRect">
            <a:avLst/>
          </a:prstGeom>
          <a:solidFill>
            <a:schemeClr val="accent6">
              <a:alpha val="10000"/>
            </a:schemeClr>
          </a:solidFill>
          <a:ln w="1270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32345"/>
            <a:endParaRPr lang="en-GB" sz="2400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03748" y="5387270"/>
            <a:ext cx="1755800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12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769796" y="6210301"/>
            <a:ext cx="7465677" cy="339956"/>
          </a:xfrm>
        </p:spPr>
        <p:txBody>
          <a:bodyPr anchor="ctr" anchorCtr="0"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sr-Latn-CS" i="1" dirty="0">
                <a:solidFill>
                  <a:schemeClr val="bg2"/>
                </a:solidFill>
              </a:rPr>
              <a:t>Po Vašem mišljenju, ko je odgovoran da osigura bezbednost od hemikalija na tržištu Srbije?</a:t>
            </a:r>
            <a:endParaRPr lang="sr-Latn-CS" i="1" dirty="0" smtClean="0">
              <a:solidFill>
                <a:schemeClr val="bg2"/>
              </a:solidFill>
            </a:endParaRP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954096" y="6450419"/>
            <a:ext cx="7465677" cy="269967"/>
          </a:xfrm>
        </p:spPr>
        <p:txBody>
          <a:bodyPr>
            <a:normAutofit/>
          </a:bodyPr>
          <a:lstStyle/>
          <a:p>
            <a:r>
              <a:rPr lang="pl-PL" sz="1200" i="1" dirty="0">
                <a:solidFill>
                  <a:schemeClr val="bg2"/>
                </a:solidFill>
              </a:rPr>
              <a:t>Baza: Ukupna ciljna populacija</a:t>
            </a:r>
          </a:p>
        </p:txBody>
      </p:sp>
      <p:sp>
        <p:nvSpPr>
          <p:cNvPr id="2" name="Rectangle 1"/>
          <p:cNvSpPr/>
          <p:nvPr/>
        </p:nvSpPr>
        <p:spPr>
          <a:xfrm>
            <a:off x="268455" y="670785"/>
            <a:ext cx="11753423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32345"/>
            <a:r>
              <a:rPr lang="sr-Latn-RS" sz="2133" dirty="0">
                <a:solidFill>
                  <a:srgbClr val="222223"/>
                </a:solidFill>
              </a:rPr>
              <a:t>Preko polovine građana ističe da bi za bezbednost od hemikalija trebalo da budu odgovorni i nadležni državni organi i sami proizvođači. </a:t>
            </a:r>
            <a:endParaRPr lang="en-GB" sz="2667" dirty="0">
              <a:solidFill>
                <a:srgbClr val="222223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68457" y="184202"/>
            <a:ext cx="8967017" cy="51700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24282" rtl="0" eaLnBrk="1" latinLnBrk="0" hangingPunct="1">
              <a:lnSpc>
                <a:spcPct val="90000"/>
              </a:lnSpc>
              <a:spcBef>
                <a:spcPts val="408"/>
              </a:spcBef>
              <a:buNone/>
              <a:tabLst/>
              <a:defRPr sz="33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RS" sz="3733" dirty="0">
                <a:solidFill>
                  <a:srgbClr val="222223"/>
                </a:solidFill>
              </a:rPr>
              <a:t>Odgovornost za bezbednost od hemikalija</a:t>
            </a:r>
          </a:p>
        </p:txBody>
      </p:sp>
      <p:graphicFrame>
        <p:nvGraphicFramePr>
          <p:cNvPr id="3" name="Object 2"/>
          <p:cNvGraphicFramePr>
            <a:graphicFrameLocks/>
          </p:cNvGraphicFramePr>
          <p:nvPr>
            <p:extLst/>
          </p:nvPr>
        </p:nvGraphicFramePr>
        <p:xfrm>
          <a:off x="556685" y="1422401"/>
          <a:ext cx="11188700" cy="478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" name="Chart" r:id="rId4" imgW="7629609" imgH="3267006" progId="MSGraph.Chart.8">
                  <p:embed/>
                </p:oleObj>
              </mc:Choice>
              <mc:Fallback>
                <p:oleObj name="Chart" r:id="rId4" imgW="7629609" imgH="3267006" progId="MSGraph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685" y="1422401"/>
                        <a:ext cx="11188700" cy="4787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19773" y="5145733"/>
            <a:ext cx="1755800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9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769796" y="6198243"/>
            <a:ext cx="7465677" cy="262629"/>
          </a:xfrm>
        </p:spPr>
        <p:txBody>
          <a:bodyPr anchor="ctr" anchorCtr="0"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vi-VN" i="1" dirty="0">
                <a:solidFill>
                  <a:schemeClr val="bg2"/>
                </a:solidFill>
              </a:rPr>
              <a:t>Da li mislite da usklađivanje propisa sa Evropskom Unijom doprinosi bezbednijem tržištu hemikalija u Srbiji?</a:t>
            </a:r>
            <a:endParaRPr lang="sr-Latn-CS" i="1" dirty="0" smtClean="0">
              <a:solidFill>
                <a:schemeClr val="bg2"/>
              </a:solidFill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68457" y="184202"/>
            <a:ext cx="8967017" cy="51700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 defTabSz="924282" rtl="0" eaLnBrk="1" latinLnBrk="0" hangingPunct="1">
              <a:lnSpc>
                <a:spcPct val="90000"/>
              </a:lnSpc>
              <a:spcBef>
                <a:spcPts val="408"/>
              </a:spcBef>
              <a:buNone/>
              <a:tabLst/>
              <a:defRPr sz="33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RS" sz="3733" dirty="0">
                <a:solidFill>
                  <a:srgbClr val="222223"/>
                </a:solidFill>
              </a:rPr>
              <a:t>U</a:t>
            </a:r>
            <a:r>
              <a:rPr lang="vi-VN" sz="3733" dirty="0">
                <a:solidFill>
                  <a:srgbClr val="222223"/>
                </a:solidFill>
              </a:rPr>
              <a:t>sklađivanje propisa sa Evropskom Unijom</a:t>
            </a:r>
            <a:endParaRPr lang="en-GB" sz="3200" dirty="0">
              <a:solidFill>
                <a:srgbClr val="222223"/>
              </a:solidFill>
            </a:endParaRP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954096" y="6450419"/>
            <a:ext cx="7465677" cy="269967"/>
          </a:xfrm>
        </p:spPr>
        <p:txBody>
          <a:bodyPr>
            <a:normAutofit/>
          </a:bodyPr>
          <a:lstStyle/>
          <a:p>
            <a:r>
              <a:rPr lang="en-US" sz="1200" i="1" dirty="0" err="1">
                <a:solidFill>
                  <a:schemeClr val="bg2"/>
                </a:solidFill>
              </a:rPr>
              <a:t>Baza</a:t>
            </a:r>
            <a:r>
              <a:rPr lang="en-US" sz="1200" i="1" dirty="0">
                <a:solidFill>
                  <a:schemeClr val="bg2"/>
                </a:solidFill>
              </a:rPr>
              <a:t>: </a:t>
            </a:r>
            <a:r>
              <a:rPr lang="en-US" sz="1200" i="1" dirty="0" err="1">
                <a:solidFill>
                  <a:schemeClr val="bg2"/>
                </a:solidFill>
              </a:rPr>
              <a:t>Ukupna</a:t>
            </a:r>
            <a:r>
              <a:rPr lang="en-US" sz="1200" i="1" dirty="0">
                <a:solidFill>
                  <a:schemeClr val="bg2"/>
                </a:solidFill>
              </a:rPr>
              <a:t> </a:t>
            </a:r>
            <a:r>
              <a:rPr lang="en-US" sz="1200" i="1" dirty="0" err="1">
                <a:solidFill>
                  <a:schemeClr val="bg2"/>
                </a:solidFill>
              </a:rPr>
              <a:t>ciljna</a:t>
            </a:r>
            <a:r>
              <a:rPr lang="en-US" sz="1200" i="1" dirty="0">
                <a:solidFill>
                  <a:schemeClr val="bg2"/>
                </a:solidFill>
              </a:rPr>
              <a:t> </a:t>
            </a:r>
            <a:r>
              <a:rPr lang="en-US" sz="1200" i="1" dirty="0" err="1">
                <a:solidFill>
                  <a:schemeClr val="bg2"/>
                </a:solidFill>
              </a:rPr>
              <a:t>populacija</a:t>
            </a:r>
            <a:endParaRPr lang="en-US" sz="1200" i="1" dirty="0">
              <a:solidFill>
                <a:schemeClr val="bg2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8455" y="670785"/>
            <a:ext cx="11753423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32345"/>
            <a:r>
              <a:rPr lang="sr-Latn-RS" sz="2133" dirty="0">
                <a:solidFill>
                  <a:srgbClr val="222223"/>
                </a:solidFill>
              </a:rPr>
              <a:t>Svaki drugi građanin veruje </a:t>
            </a:r>
            <a:r>
              <a:rPr lang="vi-VN" sz="2133" dirty="0">
                <a:solidFill>
                  <a:srgbClr val="222223"/>
                </a:solidFill>
              </a:rPr>
              <a:t>da usklađivanje propisa sa Evropskom Unijom doprinosi bezbednijem tržištu hemikalija u Srbiji</a:t>
            </a:r>
            <a:r>
              <a:rPr lang="sr-Latn-RS" sz="2133" dirty="0">
                <a:solidFill>
                  <a:srgbClr val="222223"/>
                </a:solidFill>
              </a:rPr>
              <a:t>.</a:t>
            </a:r>
            <a:endParaRPr lang="vi-VN" sz="2133" dirty="0">
              <a:solidFill>
                <a:srgbClr val="222223"/>
              </a:solidFill>
            </a:endParaRPr>
          </a:p>
        </p:txBody>
      </p:sp>
      <p:graphicFrame>
        <p:nvGraphicFramePr>
          <p:cNvPr id="7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3932810"/>
              </p:ext>
            </p:extLst>
          </p:nvPr>
        </p:nvGraphicFramePr>
        <p:xfrm>
          <a:off x="1148316" y="1122190"/>
          <a:ext cx="9895368" cy="50760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5620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5"/>
          <p:cNvSpPr txBox="1">
            <a:spLocks/>
          </p:cNvSpPr>
          <p:nvPr/>
        </p:nvSpPr>
        <p:spPr>
          <a:xfrm>
            <a:off x="7421100" y="1468777"/>
            <a:ext cx="4662544" cy="3656447"/>
          </a:xfrm>
          <a:prstGeom prst="rect">
            <a:avLst/>
          </a:prstGeom>
        </p:spPr>
        <p:txBody>
          <a:bodyPr anchor="ctr" anchorCtr="1"/>
          <a:lstStyle>
            <a:lvl1pPr marL="0" indent="0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40" indent="0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6802" indent="-186802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31911" indent="-191121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6834" indent="-176004" algn="l" defTabSz="924282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SzPct val="85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41775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03916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66056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8198" indent="-231070" algn="l" defTabSz="924282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Latn-CS" sz="5333" b="1" dirty="0" smtClean="0">
                <a:solidFill>
                  <a:srgbClr val="222223"/>
                </a:solidFill>
              </a:rPr>
              <a:t>Simboli i obaveštenja opasnosti</a:t>
            </a:r>
            <a:endParaRPr lang="sr-Latn-CS" sz="4267" b="1" dirty="0">
              <a:solidFill>
                <a:srgbClr val="222223"/>
              </a:solidFill>
            </a:endParaRP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37" b="9637"/>
          <a:stretch>
            <a:fillRect/>
          </a:stretch>
        </p:blipFill>
        <p:spPr/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4440" y="1057261"/>
            <a:ext cx="1755800" cy="82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35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507067" y="8504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1025" name="Picture 1" descr="alhem-logo-cop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73" y="850438"/>
            <a:ext cx="6654814" cy="310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4573" y="5936567"/>
            <a:ext cx="9264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b="1" dirty="0">
                <a:solidFill>
                  <a:srgbClr val="92D050"/>
                </a:solidFill>
                <a:hlinkClick r:id="rId3"/>
              </a:rPr>
              <a:t>www.alhem.rs</a:t>
            </a:r>
            <a:r>
              <a:rPr lang="sr-Latn-RS" sz="2000" b="1" dirty="0">
                <a:solidFill>
                  <a:srgbClr val="92D050"/>
                </a:solidFill>
              </a:rPr>
              <a:t> </a:t>
            </a:r>
            <a:r>
              <a:rPr lang="sr-Latn-RS" sz="2000" b="1" dirty="0">
                <a:solidFill>
                  <a:srgbClr val="54A021">
                    <a:lumMod val="60000"/>
                    <a:lumOff val="40000"/>
                  </a:srgbClr>
                </a:solidFill>
              </a:rPr>
              <a:t>            </a:t>
            </a:r>
            <a:r>
              <a:rPr lang="sr-Latn-RS" sz="2000" b="1" dirty="0" smtClean="0">
                <a:solidFill>
                  <a:srgbClr val="92D050"/>
                </a:solidFill>
              </a:rPr>
              <a:t>office</a:t>
            </a:r>
            <a:r>
              <a:rPr lang="en-US" sz="2000" b="1" dirty="0">
                <a:solidFill>
                  <a:srgbClr val="92D050"/>
                </a:solidFill>
              </a:rPr>
              <a:t>@</a:t>
            </a:r>
            <a:r>
              <a:rPr lang="sr-Latn-RS" sz="2000" b="1" dirty="0">
                <a:solidFill>
                  <a:srgbClr val="92D050"/>
                </a:solidFill>
              </a:rPr>
              <a:t> alhem.rs       </a:t>
            </a:r>
            <a:r>
              <a:rPr lang="sr-Latn-RS" sz="2000" b="1" dirty="0" smtClean="0">
                <a:solidFill>
                  <a:srgbClr val="92D050"/>
                </a:solidFill>
              </a:rPr>
              <a:t>   </a:t>
            </a:r>
            <a:r>
              <a:rPr lang="sr-Latn-RS" sz="2000" b="1" dirty="0" smtClean="0">
                <a:solidFill>
                  <a:srgbClr val="54A021">
                    <a:lumMod val="60000"/>
                    <a:lumOff val="40000"/>
                  </a:srgbClr>
                </a:solidFill>
              </a:rPr>
              <a:t>www.facebook.com/ALHem</a:t>
            </a:r>
            <a:endParaRPr lang="en-US" sz="2000" b="1" dirty="0">
              <a:solidFill>
                <a:srgbClr val="54A021">
                  <a:lumMod val="60000"/>
                  <a:lumOff val="40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29050" y="4326341"/>
            <a:ext cx="66371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3600" dirty="0" smtClean="0">
                <a:solidFill>
                  <a:srgbClr val="00863D"/>
                </a:solidFill>
              </a:rPr>
              <a:t>HVALA NA PAŽNJI!</a:t>
            </a:r>
            <a:endParaRPr lang="en-US" sz="3600" dirty="0">
              <a:solidFill>
                <a:srgbClr val="00863D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71248" y="5131454"/>
            <a:ext cx="41520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dirty="0" smtClean="0">
                <a:solidFill>
                  <a:schemeClr val="accent1">
                    <a:lumMod val="75000"/>
                  </a:schemeClr>
                </a:solidFill>
              </a:rPr>
              <a:t>mr Jasminka Ranđelović, dipl.biohem.</a:t>
            </a:r>
          </a:p>
          <a:p>
            <a:r>
              <a:rPr lang="sr-Latn-RS" dirty="0">
                <a:solidFill>
                  <a:schemeClr val="accent1">
                    <a:lumMod val="75000"/>
                  </a:schemeClr>
                </a:solidFill>
              </a:rPr>
              <a:t>j</a:t>
            </a:r>
            <a:r>
              <a:rPr lang="sr-Latn-RS" dirty="0" smtClean="0">
                <a:solidFill>
                  <a:schemeClr val="accent1">
                    <a:lumMod val="75000"/>
                  </a:schemeClr>
                </a:solidFill>
              </a:rPr>
              <a:t>asminka.randjelovic@alhem.rs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95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Process SmartArt 16x9">
  <a:themeElements>
    <a:clrScheme name="Process_16x9">
      <a:dk1>
        <a:srgbClr val="2F2B20"/>
      </a:dk1>
      <a:lt1>
        <a:srgbClr val="FFFFFF"/>
      </a:lt1>
      <a:dk2>
        <a:srgbClr val="675E47"/>
      </a:dk2>
      <a:lt2>
        <a:srgbClr val="A8C0BF"/>
      </a:lt2>
      <a:accent1>
        <a:srgbClr val="A9A57C"/>
      </a:accent1>
      <a:accent2>
        <a:srgbClr val="DFDCB7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Cambria-Century Gothic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rg Chart 03 16x9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 2007 - 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Process 06 16x9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rebuchet">
      <a:majorFont>
        <a:latin typeface="Trebuche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osted Glass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PPT Template - Ipsos Public Affairs">
  <a:themeElements>
    <a:clrScheme name="IpsosCURRENT">
      <a:dk1>
        <a:srgbClr val="222223"/>
      </a:dk1>
      <a:lt1>
        <a:sysClr val="window" lastClr="FFFFFF"/>
      </a:lt1>
      <a:dk2>
        <a:srgbClr val="1B365D"/>
      </a:dk2>
      <a:lt2>
        <a:srgbClr val="888B8D"/>
      </a:lt2>
      <a:accent1>
        <a:srgbClr val="E87722"/>
      </a:accent1>
      <a:accent2>
        <a:srgbClr val="F1BE48"/>
      </a:accent2>
      <a:accent3>
        <a:srgbClr val="B7BF12"/>
      </a:accent3>
      <a:accent4>
        <a:srgbClr val="C8C9C7"/>
      </a:accent4>
      <a:accent5>
        <a:srgbClr val="71B2C9"/>
      </a:accent5>
      <a:accent6>
        <a:srgbClr val="007681"/>
      </a:accent6>
      <a:hlink>
        <a:srgbClr val="485CC7"/>
      </a:hlink>
      <a:folHlink>
        <a:srgbClr val="00B2A9"/>
      </a:folHlink>
    </a:clrScheme>
    <a:fontScheme name="Ipsos MORI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noFill/>
        <a:ln w="12700">
          <a:solidFill>
            <a:schemeClr val="bg2"/>
          </a:solidFill>
          <a:round/>
          <a:headEnd/>
          <a:tailEnd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  <a:txDef>
      <a:spPr/>
      <a:bodyPr vert="horz" wrap="square" lIns="0" tIns="0" rIns="0" bIns="0" rtlCol="0">
        <a:spAutoFit/>
      </a:bodyPr>
      <a:lstStyle>
        <a:defPPr marL="4763">
          <a:defRPr sz="1100" dirty="0" smtClean="0"/>
        </a:defPPr>
      </a:lstStyle>
    </a:txDef>
  </a:objectDefaults>
  <a:extraClrSchemeLst/>
</a:theme>
</file>

<file path=ppt/theme/theme6.xml><?xml version="1.0" encoding="utf-8"?>
<a:theme xmlns:a="http://schemas.openxmlformats.org/drawingml/2006/main" name="PPT Template - Ipsos Public Affairs">
  <a:themeElements>
    <a:clrScheme name="IpsosCURRENT">
      <a:dk1>
        <a:srgbClr val="222223"/>
      </a:dk1>
      <a:lt1>
        <a:sysClr val="window" lastClr="FFFFFF"/>
      </a:lt1>
      <a:dk2>
        <a:srgbClr val="1B365D"/>
      </a:dk2>
      <a:lt2>
        <a:srgbClr val="888B8D"/>
      </a:lt2>
      <a:accent1>
        <a:srgbClr val="E87722"/>
      </a:accent1>
      <a:accent2>
        <a:srgbClr val="F1BE48"/>
      </a:accent2>
      <a:accent3>
        <a:srgbClr val="B7BF12"/>
      </a:accent3>
      <a:accent4>
        <a:srgbClr val="C8C9C7"/>
      </a:accent4>
      <a:accent5>
        <a:srgbClr val="71B2C9"/>
      </a:accent5>
      <a:accent6>
        <a:srgbClr val="007681"/>
      </a:accent6>
      <a:hlink>
        <a:srgbClr val="485CC7"/>
      </a:hlink>
      <a:folHlink>
        <a:srgbClr val="00B2A9"/>
      </a:folHlink>
    </a:clrScheme>
    <a:fontScheme name="Ipsos MORI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noFill/>
        <a:ln w="12700">
          <a:solidFill>
            <a:schemeClr val="bg2"/>
          </a:solidFill>
          <a:round/>
          <a:headEnd/>
          <a:tailEnd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  <a:txDef>
      <a:spPr/>
      <a:bodyPr vert="horz" wrap="square" lIns="0" tIns="0" rIns="0" bIns="0" rtlCol="0">
        <a:spAutoFit/>
      </a:bodyPr>
      <a:lstStyle>
        <a:defPPr marL="4763">
          <a:defRPr sz="1100" dirty="0" smtClean="0"/>
        </a:defPPr>
      </a:lstStyle>
    </a:txDef>
  </a:objectDefaults>
  <a:extraClrSchemeLst/>
</a:theme>
</file>

<file path=ppt/theme/theme7.xml><?xml version="1.0" encoding="utf-8"?>
<a:theme xmlns:a="http://schemas.openxmlformats.org/drawingml/2006/main" name="2_PPT Template - Ipsos Public Affairs">
  <a:themeElements>
    <a:clrScheme name="IpsosCURRENT">
      <a:dk1>
        <a:srgbClr val="222223"/>
      </a:dk1>
      <a:lt1>
        <a:sysClr val="window" lastClr="FFFFFF"/>
      </a:lt1>
      <a:dk2>
        <a:srgbClr val="1B365D"/>
      </a:dk2>
      <a:lt2>
        <a:srgbClr val="888B8D"/>
      </a:lt2>
      <a:accent1>
        <a:srgbClr val="E87722"/>
      </a:accent1>
      <a:accent2>
        <a:srgbClr val="F1BE48"/>
      </a:accent2>
      <a:accent3>
        <a:srgbClr val="B7BF12"/>
      </a:accent3>
      <a:accent4>
        <a:srgbClr val="C8C9C7"/>
      </a:accent4>
      <a:accent5>
        <a:srgbClr val="71B2C9"/>
      </a:accent5>
      <a:accent6>
        <a:srgbClr val="007681"/>
      </a:accent6>
      <a:hlink>
        <a:srgbClr val="485CC7"/>
      </a:hlink>
      <a:folHlink>
        <a:srgbClr val="00B2A9"/>
      </a:folHlink>
    </a:clrScheme>
    <a:fontScheme name="Ipsos MORI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noFill/>
        <a:ln w="12700">
          <a:solidFill>
            <a:schemeClr val="bg2"/>
          </a:solidFill>
          <a:round/>
          <a:headEnd/>
          <a:tailEnd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  <a:txDef>
      <a:spPr/>
      <a:bodyPr vert="horz" wrap="square" lIns="0" tIns="0" rIns="0" bIns="0" rtlCol="0">
        <a:spAutoFit/>
      </a:bodyPr>
      <a:lstStyle>
        <a:defPPr marL="4763">
          <a:defRPr sz="1100" dirty="0" smtClean="0"/>
        </a:defPPr>
      </a:lstStyle>
    </a:txDef>
  </a:objectDefaults>
  <a:extraClrSchemeLst/>
</a:theme>
</file>

<file path=ppt/theme/theme8.xml><?xml version="1.0" encoding="utf-8"?>
<a:theme xmlns:a="http://schemas.openxmlformats.org/drawingml/2006/main" name="3_PPT Template - Ipsos Public Affairs">
  <a:themeElements>
    <a:clrScheme name="IpsosCURRENT">
      <a:dk1>
        <a:srgbClr val="222223"/>
      </a:dk1>
      <a:lt1>
        <a:sysClr val="window" lastClr="FFFFFF"/>
      </a:lt1>
      <a:dk2>
        <a:srgbClr val="1B365D"/>
      </a:dk2>
      <a:lt2>
        <a:srgbClr val="888B8D"/>
      </a:lt2>
      <a:accent1>
        <a:srgbClr val="E87722"/>
      </a:accent1>
      <a:accent2>
        <a:srgbClr val="F1BE48"/>
      </a:accent2>
      <a:accent3>
        <a:srgbClr val="B7BF12"/>
      </a:accent3>
      <a:accent4>
        <a:srgbClr val="C8C9C7"/>
      </a:accent4>
      <a:accent5>
        <a:srgbClr val="71B2C9"/>
      </a:accent5>
      <a:accent6>
        <a:srgbClr val="007681"/>
      </a:accent6>
      <a:hlink>
        <a:srgbClr val="485CC7"/>
      </a:hlink>
      <a:folHlink>
        <a:srgbClr val="00B2A9"/>
      </a:folHlink>
    </a:clrScheme>
    <a:fontScheme name="Ipsos MORI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noFill/>
        <a:ln w="12700">
          <a:solidFill>
            <a:schemeClr val="bg2"/>
          </a:solidFill>
          <a:round/>
          <a:headEnd/>
          <a:tailEnd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  <a:txDef>
      <a:spPr/>
      <a:bodyPr vert="horz" wrap="square" lIns="0" tIns="0" rIns="0" bIns="0" rtlCol="0">
        <a:spAutoFit/>
      </a:bodyPr>
      <a:lstStyle>
        <a:defPPr marL="4763">
          <a:defRPr sz="1100" dirty="0" smtClean="0"/>
        </a:defPPr>
      </a:lstStyle>
    </a:txDef>
  </a:objectDefaults>
  <a:extraClrSchemeLst/>
</a:theme>
</file>

<file path=ppt/theme/theme9.xml><?xml version="1.0" encoding="utf-8"?>
<a:theme xmlns:a="http://schemas.openxmlformats.org/drawingml/2006/main" name="4_PPT Template - Ipsos Public Affairs">
  <a:themeElements>
    <a:clrScheme name="IpsosCURRENT">
      <a:dk1>
        <a:srgbClr val="222223"/>
      </a:dk1>
      <a:lt1>
        <a:sysClr val="window" lastClr="FFFFFF"/>
      </a:lt1>
      <a:dk2>
        <a:srgbClr val="1B365D"/>
      </a:dk2>
      <a:lt2>
        <a:srgbClr val="888B8D"/>
      </a:lt2>
      <a:accent1>
        <a:srgbClr val="E87722"/>
      </a:accent1>
      <a:accent2>
        <a:srgbClr val="F1BE48"/>
      </a:accent2>
      <a:accent3>
        <a:srgbClr val="B7BF12"/>
      </a:accent3>
      <a:accent4>
        <a:srgbClr val="C8C9C7"/>
      </a:accent4>
      <a:accent5>
        <a:srgbClr val="71B2C9"/>
      </a:accent5>
      <a:accent6>
        <a:srgbClr val="007681"/>
      </a:accent6>
      <a:hlink>
        <a:srgbClr val="485CC7"/>
      </a:hlink>
      <a:folHlink>
        <a:srgbClr val="00B2A9"/>
      </a:folHlink>
    </a:clrScheme>
    <a:fontScheme name="Ipsos MORI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noFill/>
        <a:ln w="12700">
          <a:solidFill>
            <a:schemeClr val="bg2"/>
          </a:solidFill>
          <a:round/>
          <a:headEnd/>
          <a:tailEnd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  <a:txDef>
      <a:spPr/>
      <a:bodyPr vert="horz" wrap="square" lIns="0" tIns="0" rIns="0" bIns="0" rtlCol="0">
        <a:spAutoFit/>
      </a:bodyPr>
      <a:lstStyle>
        <a:defPPr marL="4763">
          <a:defRPr sz="1100" dirty="0" smtClean="0"/>
        </a:defPPr>
      </a:lstStyle>
    </a:txDef>
  </a:objectDefaults>
  <a:extraClrSchemeLst/>
</a:theme>
</file>

<file path=ppt/theme/theme10.xml><?xml version="1.0" encoding="utf-8"?>
<a:theme xmlns:a="http://schemas.openxmlformats.org/drawingml/2006/main" name="5_PPT Template - Ipsos Public Affairs">
  <a:themeElements>
    <a:clrScheme name="IpsosCURRENT">
      <a:dk1>
        <a:srgbClr val="222223"/>
      </a:dk1>
      <a:lt1>
        <a:sysClr val="window" lastClr="FFFFFF"/>
      </a:lt1>
      <a:dk2>
        <a:srgbClr val="1B365D"/>
      </a:dk2>
      <a:lt2>
        <a:srgbClr val="888B8D"/>
      </a:lt2>
      <a:accent1>
        <a:srgbClr val="E87722"/>
      </a:accent1>
      <a:accent2>
        <a:srgbClr val="F1BE48"/>
      </a:accent2>
      <a:accent3>
        <a:srgbClr val="B7BF12"/>
      </a:accent3>
      <a:accent4>
        <a:srgbClr val="C8C9C7"/>
      </a:accent4>
      <a:accent5>
        <a:srgbClr val="71B2C9"/>
      </a:accent5>
      <a:accent6>
        <a:srgbClr val="007681"/>
      </a:accent6>
      <a:hlink>
        <a:srgbClr val="485CC7"/>
      </a:hlink>
      <a:folHlink>
        <a:srgbClr val="00B2A9"/>
      </a:folHlink>
    </a:clrScheme>
    <a:fontScheme name="Ipsos MORI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noFill/>
        <a:ln w="12700">
          <a:solidFill>
            <a:schemeClr val="bg2"/>
          </a:solidFill>
          <a:round/>
          <a:headEnd/>
          <a:tailEnd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  <a:txDef>
      <a:spPr/>
      <a:bodyPr vert="horz" wrap="square" lIns="0" tIns="0" rIns="0" bIns="0" rtlCol="0">
        <a:spAutoFit/>
      </a:bodyPr>
      <a:lstStyle>
        <a:defPPr marL="4763">
          <a:defRPr sz="1100" dirty="0" smtClean="0"/>
        </a:defPPr>
      </a:lstStyle>
    </a:txDef>
  </a:objectDefaults>
  <a:extraClrSchemeLst/>
</a:theme>
</file>

<file path=ppt/theme/theme11.xml><?xml version="1.0" encoding="utf-8"?>
<a:theme xmlns:a="http://schemas.openxmlformats.org/drawingml/2006/main" name="6_PPT Template - Ipsos Public Affairs">
  <a:themeElements>
    <a:clrScheme name="IpsosCURRENT">
      <a:dk1>
        <a:srgbClr val="222223"/>
      </a:dk1>
      <a:lt1>
        <a:sysClr val="window" lastClr="FFFFFF"/>
      </a:lt1>
      <a:dk2>
        <a:srgbClr val="1B365D"/>
      </a:dk2>
      <a:lt2>
        <a:srgbClr val="888B8D"/>
      </a:lt2>
      <a:accent1>
        <a:srgbClr val="E87722"/>
      </a:accent1>
      <a:accent2>
        <a:srgbClr val="F1BE48"/>
      </a:accent2>
      <a:accent3>
        <a:srgbClr val="B7BF12"/>
      </a:accent3>
      <a:accent4>
        <a:srgbClr val="C8C9C7"/>
      </a:accent4>
      <a:accent5>
        <a:srgbClr val="71B2C9"/>
      </a:accent5>
      <a:accent6>
        <a:srgbClr val="007681"/>
      </a:accent6>
      <a:hlink>
        <a:srgbClr val="485CC7"/>
      </a:hlink>
      <a:folHlink>
        <a:srgbClr val="00B2A9"/>
      </a:folHlink>
    </a:clrScheme>
    <a:fontScheme name="Ipsos MORI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noFill/>
        <a:ln w="12700">
          <a:solidFill>
            <a:schemeClr val="bg2"/>
          </a:solidFill>
          <a:round/>
          <a:headEnd/>
          <a:tailEnd/>
        </a:ln>
        <a:effectLst/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  <a:txDef>
      <a:spPr/>
      <a:bodyPr vert="horz" wrap="square" lIns="0" tIns="0" rIns="0" bIns="0" rtlCol="0">
        <a:spAutoFit/>
      </a:bodyPr>
      <a:lstStyle>
        <a:defPPr marL="4763">
          <a:defRPr sz="1100" dirty="0" smtClean="0"/>
        </a:defPPr>
      </a:lstStyle>
    </a:txDef>
  </a:objectDefaults>
  <a:extraClrSchemeLst/>
</a:theme>
</file>

<file path=ppt/theme/theme12.xml><?xml version="1.0" encoding="utf-8"?>
<a:theme xmlns:a="http://schemas.openxmlformats.org/drawingml/2006/main" name="41 - Agend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ojekat Srbija supstituise i ALHem za medije1 [Compatibility Mode]" id="{6FCB1578-360C-41C9-A264-C1D975E4C2D3}" vid="{5F869FD6-CA98-41A3-B829-F4EFD903479A}"/>
    </a:ext>
  </a:extLst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1936</TotalTime>
  <Words>1049</Words>
  <Application>Microsoft Office PowerPoint</Application>
  <PresentationFormat>Custom</PresentationFormat>
  <Paragraphs>223</Paragraphs>
  <Slides>23</Slides>
  <Notes>11</Notes>
  <HiddenSlides>0</HiddenSlides>
  <MMClips>0</MMClips>
  <ScaleCrop>false</ScaleCrop>
  <HeadingPairs>
    <vt:vector size="6" baseType="variant">
      <vt:variant>
        <vt:lpstr>Theme</vt:lpstr>
      </vt:variant>
      <vt:variant>
        <vt:i4>13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7" baseType="lpstr">
      <vt:lpstr>Facet</vt:lpstr>
      <vt:lpstr>Process SmartArt 16x9</vt:lpstr>
      <vt:lpstr>Org Chart 03 16x9</vt:lpstr>
      <vt:lpstr>Process 06 16x9</vt:lpstr>
      <vt:lpstr>1_PPT Template - Ipsos Public Affairs</vt:lpstr>
      <vt:lpstr>PPT Template - Ipsos Public Affairs</vt:lpstr>
      <vt:lpstr>2_PPT Template - Ipsos Public Affairs</vt:lpstr>
      <vt:lpstr>3_PPT Template - Ipsos Public Affairs</vt:lpstr>
      <vt:lpstr>4_PPT Template - Ipsos Public Affairs</vt:lpstr>
      <vt:lpstr>5_PPT Template - Ipsos Public Affairs</vt:lpstr>
      <vt:lpstr>6_PPT Template - Ipsos Public Affairs</vt:lpstr>
      <vt:lpstr>41 - Agenda</vt:lpstr>
      <vt:lpstr>Office Theme</vt:lpstr>
      <vt:lpstr>Chart</vt:lpstr>
      <vt:lpstr>PowerPoint Presentation</vt:lpstr>
      <vt:lpstr>                            O nama    </vt:lpstr>
      <vt:lpstr>PowerPoint Presentation</vt:lpstr>
      <vt:lpstr>  “JAČANJE KAPACITETA I STRATEŠKOG PARTNERSTVA ZA BEZBEDNO UPRAVLJANJE HEMIKALIJAMA  U REPUBLICI SRBIJI”</vt:lpstr>
      <vt:lpstr>PowerPoint Presentation</vt:lpstr>
      <vt:lpstr>PowerPoint Presentation</vt:lpstr>
      <vt:lpstr>  “ANALIZA PERCEPCIJE GRAĐANA SRBIJE O BEZBEDNOSTI OD HEMIKALIJA”</vt:lpstr>
      <vt:lpstr>Metodologija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Administrator</dc:creator>
  <cp:lastModifiedBy>Aleksandra Rasovic</cp:lastModifiedBy>
  <cp:revision>238</cp:revision>
  <dcterms:created xsi:type="dcterms:W3CDTF">2015-11-21T10:18:37Z</dcterms:created>
  <dcterms:modified xsi:type="dcterms:W3CDTF">2015-12-18T10:38:06Z</dcterms:modified>
</cp:coreProperties>
</file>